
<file path=[Content_Types].xml><?xml version="1.0" encoding="utf-8"?>
<Types xmlns="http://schemas.openxmlformats.org/package/2006/content-types">
  <Override PartName="/ppt/slides/slide47.xml" ContentType="application/vnd.openxmlformats-officedocument.presentationml.slide+xml"/>
  <Override PartName="/ppt/slides/slide58.xml" ContentType="application/vnd.openxmlformats-officedocument.presentationml.slide+xml"/>
  <Override PartName="/ppt/notesSlides/notesSlide2.xml" ContentType="application/vnd.openxmlformats-officedocument.presentationml.notesSlide+xml"/>
  <Override PartName="/ppt/diagrams/colors22.xml" ContentType="application/vnd.openxmlformats-officedocument.drawingml.diagramColors+xml"/>
  <Override PartName="/ppt/slides/slide36.xml" ContentType="application/vnd.openxmlformats-officedocument.presentationml.slide+xml"/>
  <Override PartName="/ppt/diagrams/colors11.xml" ContentType="application/vnd.openxmlformats-officedocument.drawingml.diagramColors+xml"/>
  <Override PartName="/ppt/notesSlides/notesSlide38.xml" ContentType="application/vnd.openxmlformats-officedocument.presentationml.notesSlide+xml"/>
  <Override PartName="/ppt/notesSlides/notesSlide49.xml" ContentType="application/vnd.openxmlformats-officedocument.presentationml.notesSlide+xml"/>
  <Override PartName="/ppt/diagrams/data24.xml" ContentType="application/vnd.openxmlformats-officedocument.drawingml.diagramData+xml"/>
  <Override PartName="/ppt/slides/slide25.xml" ContentType="application/vnd.openxmlformats-officedocument.presentationml.slide+xml"/>
  <Override PartName="/ppt/slideLayouts/slideLayout2.xml" ContentType="application/vnd.openxmlformats-officedocument.presentationml.slideLayout+xml"/>
  <Override PartName="/ppt/diagrams/layout9.xml" ContentType="application/vnd.openxmlformats-officedocument.drawingml.diagramLayout+xml"/>
  <Override PartName="/ppt/diagrams/data13.xml" ContentType="application/vnd.openxmlformats-officedocument.drawingml.diagramData+xml"/>
  <Override PartName="/ppt/notesSlides/notesSlide27.xml" ContentType="application/vnd.openxmlformats-officedocument.presentationml.notesSlide+xml"/>
  <Default Extension="xml" ContentType="application/xml"/>
  <Override PartName="/ppt/slides/slide14.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diagrams/quickStyle17.xml" ContentType="application/vnd.openxmlformats-officedocument.drawingml.diagramStyle+xml"/>
  <Override PartName="/ppt/notesSlides/notesSlide63.xml" ContentType="application/vnd.openxmlformats-officedocument.presentationml.notesSlide+xml"/>
  <Override PartName="/ppt/tableStyles.xml" ContentType="application/vnd.openxmlformats-officedocument.presentationml.tableStyles+xml"/>
  <Override PartName="/ppt/diagrams/layout17.xml" ContentType="application/vnd.openxmlformats-officedocument.drawingml.diagramLayout+xml"/>
  <Override PartName="/ppt/notesSlides/notesSlide41.xml" ContentType="application/vnd.openxmlformats-officedocument.presentationml.notesSlide+xml"/>
  <Override PartName="/ppt/notesSlides/notesSlide52.xml" ContentType="application/vnd.openxmlformats-officedocument.presentationml.notesSlide+xml"/>
  <Override PartName="/ppt/notesSlides/notesSlide30.xml" ContentType="application/vnd.openxmlformats-officedocument.presentationml.notesSlide+xml"/>
  <Override PartName="/ppt/diagrams/layout1.xml" ContentType="application/vnd.openxmlformats-officedocument.drawingml.diagramLayout+xml"/>
  <Override PartName="/ppt/diagrams/data2.xml" ContentType="application/vnd.openxmlformats-officedocument.drawingml.diagramData+xml"/>
  <Override PartName="/ppt/notesSlides/notesSlide7.xml" ContentType="application/vnd.openxmlformats-officedocument.presentationml.notesSlide+xml"/>
  <Override PartName="/ppt/diagrams/quickStyle20.xml" ContentType="application/vnd.openxmlformats-officedocument.drawingml.diagramStyle+xml"/>
  <Override PartName="/ppt/diagrams/colors4.xml" ContentType="application/vnd.openxmlformats-officedocument.drawingml.diagramColors+xml"/>
  <Override PartName="/ppt/diagrams/colors16.xml" ContentType="application/vnd.openxmlformats-officedocument.drawingml.diagramColors+xml"/>
  <Override PartName="/ppt/diagrams/data18.xml" ContentType="application/vnd.openxmlformats-officedocument.drawingml.diagramData+xml"/>
  <Override PartName="/ppt/slides/slide5.xml" ContentType="application/vnd.openxmlformats-officedocument.presentationml.slide+xml"/>
  <Override PartName="/ppt/slides/slide19.xml" ContentType="application/vnd.openxmlformats-officedocument.presentationml.slide+xml"/>
  <Override PartName="/ppt/slides/slide66.xml" ContentType="application/vnd.openxmlformats-officedocument.presentationml.slide+xml"/>
  <Override PartName="/ppt/slideLayouts/slideLayout7.xml" ContentType="application/vnd.openxmlformats-officedocument.presentationml.slideLayout+xml"/>
  <Default Extension="png" ContentType="image/png"/>
  <Override PartName="/ppt/diagrams/layout20.xml" ContentType="application/vnd.openxmlformats-officedocument.drawingml.diagramLayout+xml"/>
  <Override PartName="/ppt/slides/slide55.xml" ContentType="application/vnd.openxmlformats-officedocument.presentationml.slide+xml"/>
  <Override PartName="/ppt/theme/theme2.xml" ContentType="application/vnd.openxmlformats-officedocument.theme+xml"/>
  <Override PartName="/ppt/diagrams/quickStyle3.xml" ContentType="application/vnd.openxmlformats-officedocument.drawingml.diagramStyle+xml"/>
  <Override PartName="/ppt/notesSlides/notesSlide57.xml" ContentType="application/vnd.openxmlformats-officedocument.presentationml.notesSlide+xml"/>
  <Override PartName="/ppt/slides/slide33.xml" ContentType="application/vnd.openxmlformats-officedocument.presentationml.slide+xml"/>
  <Override PartName="/ppt/slides/slide44.xml" ContentType="application/vnd.openxmlformats-officedocument.presentationml.slide+xml"/>
  <Override PartName="/ppt/diagrams/data21.xml" ContentType="application/vnd.openxmlformats-officedocument.drawingml.diagramData+xml"/>
  <Override PartName="/ppt/notesSlides/notesSlide46.xml" ContentType="application/vnd.openxmlformats-officedocument.presentationml.notesSlide+xml"/>
  <Override PartName="/ppt/presentation.xml" ContentType="application/vnd.openxmlformats-officedocument.presentationml.presentation.main+xml"/>
  <Override PartName="/ppt/slides/slide22.xml" ContentType="application/vnd.openxmlformats-officedocument.presentationml.slide+xml"/>
  <Override PartName="/ppt/slides/slide51.xml" ContentType="application/vnd.openxmlformats-officedocument.presentationml.slide+xml"/>
  <Override PartName="/ppt/diagrams/layout6.xml" ContentType="application/vnd.openxmlformats-officedocument.drawingml.diagramLayout+xml"/>
  <Override PartName="/ppt/diagrams/data10.xml" ContentType="application/vnd.openxmlformats-officedocument.drawingml.diagramData+xml"/>
  <Override PartName="/ppt/notesSlides/notesSlide24.xml" ContentType="application/vnd.openxmlformats-officedocument.presentationml.notesSlide+xml"/>
  <Override PartName="/ppt/diagrams/quickStyle18.xml" ContentType="application/vnd.openxmlformats-officedocument.drawingml.diagramStyle+xml"/>
  <Override PartName="/ppt/notesSlides/notesSlide35.xml" ContentType="application/vnd.openxmlformats-officedocument.presentationml.notesSlide+xml"/>
  <Override PartName="/ppt/notesSlides/notesSlide53.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40.xml" ContentType="application/vnd.openxmlformats-officedocument.presentationml.slide+xml"/>
  <Override PartName="/ppt/diagrams/data7.xml" ContentType="application/vnd.openxmlformats-officedocument.drawingml.diagramData+xml"/>
  <Override PartName="/ppt/notesSlides/notesSlide13.xml" ContentType="application/vnd.openxmlformats-officedocument.presentationml.notesSlide+xml"/>
  <Override PartName="/ppt/diagrams/colors9.xml" ContentType="application/vnd.openxmlformats-officedocument.drawingml.diagramColors+xml"/>
  <Override PartName="/ppt/diagrams/quickStyle14.xml" ContentType="application/vnd.openxmlformats-officedocument.drawingml.diagramStyle+xml"/>
  <Override PartName="/ppt/diagrams/layout18.xml" ContentType="application/vnd.openxmlformats-officedocument.drawingml.diagramLayout+xml"/>
  <Override PartName="/ppt/notesSlides/notesSlide42.xml" ContentType="application/vnd.openxmlformats-officedocument.presentationml.notesSlide+xml"/>
  <Override PartName="/ppt/notesSlides/notesSlide60.xml" ContentType="application/vnd.openxmlformats-officedocument.presentationml.notesSlide+xml"/>
  <Override PartName="/ppt/slideLayouts/slideLayout10.xml" ContentType="application/vnd.openxmlformats-officedocument.presentationml.slideLayout+xml"/>
  <Override PartName="/ppt/diagrams/layout2.xml" ContentType="application/vnd.openxmlformats-officedocument.drawingml.diagramLayout+xml"/>
  <Override PartName="/ppt/notesSlides/notesSlide8.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diagrams/data3.xml" ContentType="application/vnd.openxmlformats-officedocument.drawingml.diagramData+xml"/>
  <Override PartName="/ppt/diagrams/colors5.xml" ContentType="application/vnd.openxmlformats-officedocument.drawingml.diagramColors+xml"/>
  <Override PartName="/ppt/diagrams/quickStyle8.xml" ContentType="application/vnd.openxmlformats-officedocument.drawingml.diagramStyle+xml"/>
  <Override PartName="/ppt/diagrams/quickStyle10.xml" ContentType="application/vnd.openxmlformats-officedocument.drawingml.diagramStyle+xml"/>
  <Override PartName="/ppt/diagrams/layout14.xml" ContentType="application/vnd.openxmlformats-officedocument.drawingml.diagramLayout+xml"/>
  <Override PartName="/ppt/diagrams/colors17.xml" ContentType="application/vnd.openxmlformats-officedocument.drawingml.diagramColors+xml"/>
  <Override PartName="/ppt/diagrams/quickStyle21.xml" ContentType="application/vnd.openxmlformats-officedocument.drawingml.diagramStyle+xml"/>
  <Override PartName="/ppt/slides/slide49.xml" ContentType="application/vnd.openxmlformats-officedocument.presentationml.slide+xml"/>
  <Override PartName="/ppt/notesSlides/notesSlide4.xml" ContentType="application/vnd.openxmlformats-officedocument.presentationml.notesSlide+xml"/>
  <Override PartName="/ppt/diagrams/data19.xml" ContentType="application/vnd.openxmlformats-officedocument.drawingml.diagramData+xml"/>
  <Override PartName="/ppt/diagrams/layout21.xml" ContentType="application/vnd.openxmlformats-officedocument.drawingml.diagramLayout+xml"/>
  <Override PartName="/ppt/diagrams/colors24.xml" ContentType="application/vnd.openxmlformats-officedocument.drawingml.diagramColors+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Layouts/slideLayout8.xml" ContentType="application/vnd.openxmlformats-officedocument.presentationml.slideLayout+xml"/>
  <Override PartName="/ppt/diagrams/colors1.xml" ContentType="application/vnd.openxmlformats-officedocument.drawingml.diagramColors+xml"/>
  <Override PartName="/ppt/diagrams/quickStyle4.xml" ContentType="application/vnd.openxmlformats-officedocument.drawingml.diagramStyle+xml"/>
  <Override PartName="/ppt/diagrams/layout10.xml" ContentType="application/vnd.openxmlformats-officedocument.drawingml.diagramLayout+xml"/>
  <Override PartName="/ppt/diagrams/colors13.xml" ContentType="application/vnd.openxmlformats-officedocument.drawingml.diagramColors+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diagrams/data15.xml" ContentType="application/vnd.openxmlformats-officedocument.drawingml.diagramData+xml"/>
  <Override PartName="/ppt/notesSlides/notesSlide29.xml" ContentType="application/vnd.openxmlformats-officedocument.presentationml.notesSlide+xml"/>
  <Override PartName="/ppt/diagrams/colors20.xml" ContentType="application/vnd.openxmlformats-officedocument.drawingml.diagramColors+xml"/>
  <Override PartName="/ppt/notesSlides/notesSlide47.xml" ContentType="application/vnd.openxmlformats-officedocument.presentationml.notesSlide+xml"/>
  <Override PartName="/ppt/notesSlides/notesSlide58.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notesSlides/notesSlide18.xml" ContentType="application/vnd.openxmlformats-officedocument.presentationml.notesSlide+xml"/>
  <Override PartName="/ppt/diagrams/data11.xml" ContentType="application/vnd.openxmlformats-officedocument.drawingml.diagramData+xml"/>
  <Override PartName="/ppt/diagrams/quickStyle19.xml" ContentType="application/vnd.openxmlformats-officedocument.drawingml.diagramStyle+xml"/>
  <Override PartName="/ppt/notesSlides/notesSlide36.xml" ContentType="application/vnd.openxmlformats-officedocument.presentationml.notesSlide+xml"/>
  <Override PartName="/ppt/diagrams/data22.xml" ContentType="application/vnd.openxmlformats-officedocument.drawingml.diagramData+xml"/>
  <Override PartName="/ppt/notesSlides/notesSlide65.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diagrams/layout7.xml" ContentType="application/vnd.openxmlformats-officedocument.drawingml.diagramLayout+xml"/>
  <Override PartName="/ppt/diagrams/data8.xml" ContentType="application/vnd.openxmlformats-officedocument.drawingml.diagramData+xml"/>
  <Override PartName="/ppt/notesSlides/notesSlide25.xml" ContentType="application/vnd.openxmlformats-officedocument.presentationml.notesSlide+xml"/>
  <Override PartName="/ppt/notesSlides/notesSlide43.xml" ContentType="application/vnd.openxmlformats-officedocument.presentationml.notesSlide+xml"/>
  <Override PartName="/ppt/notesSlides/notesSlide54.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diagrams/quickStyle15.xml" ContentType="application/vnd.openxmlformats-officedocument.drawingml.diagramStyle+xml"/>
  <Override PartName="/ppt/diagrams/layout19.xml" ContentType="application/vnd.openxmlformats-officedocument.drawingml.diagramLayout+xml"/>
  <Override PartName="/ppt/notesSlides/notesSlide32.xml" ContentType="application/vnd.openxmlformats-officedocument.presentationml.notesSlide+xml"/>
  <Override PartName="/ppt/notesSlides/notesSlide61.xml" ContentType="application/vnd.openxmlformats-officedocument.presentationml.notesSlide+xml"/>
  <Override PartName="/ppt/diagrams/layout3.xml" ContentType="application/vnd.openxmlformats-officedocument.drawingml.diagramLayout+xml"/>
  <Override PartName="/ppt/diagrams/data4.xml" ContentType="application/vnd.openxmlformats-officedocument.drawingml.diagramData+xml"/>
  <Override PartName="/ppt/notesSlides/notesSlide9.xml" ContentType="application/vnd.openxmlformats-officedocument.presentationml.notesSlide+xml"/>
  <Override PartName="/ppt/notesSlides/notesSlide21.xml" ContentType="application/vnd.openxmlformats-officedocument.presentationml.notesSlide+xml"/>
  <Override PartName="/ppt/diagrams/layout15.xml" ContentType="application/vnd.openxmlformats-officedocument.drawingml.diagramLayout+xml"/>
  <Override PartName="/ppt/diagrams/quickStyle22.xml" ContentType="application/vnd.openxmlformats-officedocument.drawingml.diagramStyle+xml"/>
  <Override PartName="/ppt/notesSlides/notesSlide50.xml" ContentType="application/vnd.openxmlformats-officedocument.presentationml.notesSlide+xml"/>
  <Override PartName="/ppt/notesSlides/notesSlide10.xml" ContentType="application/vnd.openxmlformats-officedocument.presentationml.notesSlide+xml"/>
  <Override PartName="/ppt/diagrams/colors6.xml" ContentType="application/vnd.openxmlformats-officedocument.drawingml.diagramColors+xml"/>
  <Override PartName="/ppt/diagrams/quickStyle9.xml" ContentType="application/vnd.openxmlformats-officedocument.drawingml.diagramStyle+xml"/>
  <Override PartName="/ppt/diagrams/quickStyle11.xml" ContentType="application/vnd.openxmlformats-officedocument.drawingml.diagramStyle+xml"/>
  <Override PartName="/ppt/diagrams/colors18.xml" ContentType="application/vnd.openxmlformats-officedocument.drawingml.diagramColors+xml"/>
  <Override PartName="/ppt/slides/slide7.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diagrams/layout11.xml" ContentType="application/vnd.openxmlformats-officedocument.drawingml.diagramLayout+xml"/>
  <Override PartName="/ppt/diagrams/colors14.xml" ContentType="application/vnd.openxmlformats-officedocument.drawingml.diagramColors+xml"/>
  <Override PartName="/ppt/diagrams/layout22.xml" ContentType="application/vnd.openxmlformats-officedocument.drawingml.diagramLayout+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notesSlides/notesSlide1.xml" ContentType="application/vnd.openxmlformats-officedocument.presentationml.notesSlide+xml"/>
  <Override PartName="/ppt/diagrams/colors2.xml" ContentType="application/vnd.openxmlformats-officedocument.drawingml.diagramColors+xml"/>
  <Override PartName="/ppt/diagrams/quickStyle5.xml" ContentType="application/vnd.openxmlformats-officedocument.drawingml.diagramStyle+xml"/>
  <Override PartName="/ppt/diagrams/data16.xml" ContentType="application/vnd.openxmlformats-officedocument.drawingml.diagramData+xml"/>
  <Override PartName="/ppt/notesSlides/notesSlide59.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Layouts/slideLayout5.xml" ContentType="application/vnd.openxmlformats-officedocument.presentationml.slideLayout+xml"/>
  <Override PartName="/ppt/diagrams/colors10.xml" ContentType="application/vnd.openxmlformats-officedocument.drawingml.diagramColors+xml"/>
  <Override PartName="/ppt/notesSlides/notesSlide19.xml" ContentType="application/vnd.openxmlformats-officedocument.presentationml.notesSlide+xml"/>
  <Override PartName="/ppt/diagrams/colors21.xml" ContentType="application/vnd.openxmlformats-officedocument.drawingml.diagramColors+xml"/>
  <Override PartName="/ppt/diagrams/data23.xml" ContentType="application/vnd.openxmlformats-officedocument.drawingml.diagramData+xml"/>
  <Override PartName="/ppt/notesSlides/notesSlide48.xml" ContentType="application/vnd.openxmlformats-officedocument.presentationml.notesSlide+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Default Extension="jpeg" ContentType="image/jpeg"/>
  <Override PartName="/ppt/diagrams/quickStyle1.xml" ContentType="application/vnd.openxmlformats-officedocument.drawingml.diagramStyle+xml"/>
  <Override PartName="/ppt/diagrams/layout8.xml" ContentType="application/vnd.openxmlformats-officedocument.drawingml.diagramLayout+xml"/>
  <Override PartName="/ppt/diagrams/data12.xml" ContentType="application/vnd.openxmlformats-officedocument.drawingml.diagramData+xml"/>
  <Override PartName="/ppt/notesSlides/notesSlide37.xml" ContentType="application/vnd.openxmlformats-officedocument.presentationml.notesSlide+xml"/>
  <Override PartName="/ppt/notesSlides/notesSlide55.xml" ContentType="application/vnd.openxmlformats-officedocument.presentationml.notesSlide+xml"/>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diagrams/data9.xml" ContentType="application/vnd.openxmlformats-officedocument.drawingml.diagramData+xml"/>
  <Override PartName="/ppt/notesSlides/notesSlide15.xml" ContentType="application/vnd.openxmlformats-officedocument.presentationml.notesSlide+xml"/>
  <Override PartName="/ppt/notesSlides/notesSlide26.xml" ContentType="application/vnd.openxmlformats-officedocument.presentationml.notesSlide+xml"/>
  <Override PartName="/ppt/diagrams/quickStyle16.xml" ContentType="application/vnd.openxmlformats-officedocument.drawingml.diagramStyle+xml"/>
  <Override PartName="/ppt/notesSlides/notesSlide44.xml" ContentType="application/vnd.openxmlformats-officedocument.presentationml.notesSlide+xml"/>
  <Override PartName="/ppt/notesSlides/notesSlide62.xml" ContentType="application/vnd.openxmlformats-officedocument.presentationml.notesSlide+xml"/>
  <Override PartName="/ppt/slides/slide20.xml" ContentType="application/vnd.openxmlformats-officedocument.presentationml.slide+xml"/>
  <Override PartName="/ppt/diagrams/layout4.xml" ContentType="application/vnd.openxmlformats-officedocument.drawingml.diagramLayout+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notesSlides/notesSlide51.xml" ContentType="application/vnd.openxmlformats-officedocument.presentationml.notesSlide+xml"/>
  <Override PartName="/ppt/diagrams/data5.xml" ContentType="application/vnd.openxmlformats-officedocument.drawingml.diagramData+xml"/>
  <Override PartName="/ppt/notesSlides/notesSlide11.xml" ContentType="application/vnd.openxmlformats-officedocument.presentationml.notesSlide+xml"/>
  <Override PartName="/ppt/diagrams/colors7.xml" ContentType="application/vnd.openxmlformats-officedocument.drawingml.diagramColors+xml"/>
  <Override PartName="/ppt/diagrams/quickStyle12.xml" ContentType="application/vnd.openxmlformats-officedocument.drawingml.diagramStyle+xml"/>
  <Override PartName="/ppt/diagrams/layout16.xml" ContentType="application/vnd.openxmlformats-officedocument.drawingml.diagramLayout+xml"/>
  <Override PartName="/ppt/diagrams/colors19.xml" ContentType="application/vnd.openxmlformats-officedocument.drawingml.diagramColors+xml"/>
  <Override PartName="/ppt/notesSlides/notesSlide40.xml" ContentType="application/vnd.openxmlformats-officedocument.presentationml.notesSlide+xml"/>
  <Override PartName="/ppt/diagrams/quickStyle23.xml" ContentType="application/vnd.openxmlformats-officedocument.drawingml.diagramStyle+xml"/>
  <Override PartName="/ppt/notesSlides/notesSlide6.xml" ContentType="application/vnd.openxmlformats-officedocument.presentationml.notesSlide+xml"/>
  <Override PartName="/ppt/diagrams/layout23.xml" ContentType="application/vnd.openxmlformats-officedocument.drawingml.diagramLayout+xml"/>
  <Override PartName="/ppt/slides/slide8.xml" ContentType="application/vnd.openxmlformats-officedocument.presentationml.slide+xml"/>
  <Override PartName="/ppt/diagrams/data1.xml" ContentType="application/vnd.openxmlformats-officedocument.drawingml.diagramData+xml"/>
  <Override PartName="/ppt/diagrams/colors3.xml" ContentType="application/vnd.openxmlformats-officedocument.drawingml.diagramColors+xml"/>
  <Override PartName="/ppt/diagrams/quickStyle6.xml" ContentType="application/vnd.openxmlformats-officedocument.drawingml.diagramStyle+xml"/>
  <Override PartName="/ppt/diagrams/layout12.xml" ContentType="application/vnd.openxmlformats-officedocument.drawingml.diagramLayout+xml"/>
  <Override PartName="/ppt/diagrams/colors15.xml" ContentType="application/vnd.openxmlformats-officedocument.drawingml.diagramColors+xml"/>
  <Override PartName="/ppt/slides/slide29.xml" ContentType="application/vnd.openxmlformats-officedocument.presentationml.slide+xml"/>
  <Override PartName="/ppt/diagrams/data17.xml" ContentType="application/vnd.openxmlformats-officedocument.drawingml.diagramData+xml"/>
  <Override PartName="/ppt/slides/slide4.xml" ContentType="application/vnd.openxmlformats-officedocument.presentationml.slide+xml"/>
  <Override PartName="/ppt/slides/slide18.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Layouts/slideLayout6.xml" ContentType="application/vnd.openxmlformats-officedocument.presentationml.slideLayout+xml"/>
  <Override PartName="/ppt/diagrams/quickStyle2.xml" ContentType="application/vnd.openxmlformats-officedocument.drawingml.diagramStyle+xml"/>
  <Override PartName="/ppt/slides/slide43.xml" ContentType="application/vnd.openxmlformats-officedocument.presentationml.slide+xml"/>
  <Override PartName="/ppt/theme/theme1.xml" ContentType="application/vnd.openxmlformats-officedocument.theme+xml"/>
  <Override PartName="/ppt/notesSlides/notesSlide45.xml" ContentType="application/vnd.openxmlformats-officedocument.presentationml.notesSlide+xml"/>
  <Override PartName="/ppt/notesSlides/notesSlide56.xml" ContentType="application/vnd.openxmlformats-officedocument.presentationml.notesSlide+xml"/>
  <Override PartName="/ppt/slides/slide32.xml" ContentType="application/vnd.openxmlformats-officedocument.presentationml.slide+xml"/>
  <Override PartName="/ppt/diagrams/data20.xml" ContentType="application/vnd.openxmlformats-officedocument.drawingml.diagramData+xml"/>
  <Override PartName="/ppt/notesSlides/notesSlide34.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diagrams/layout5.xml" ContentType="application/vnd.openxmlformats-officedocument.drawingml.diagramLayout+xml"/>
  <Override PartName="/ppt/diagrams/data6.xml" ContentType="application/vnd.openxmlformats-officedocument.drawingml.diagramData+xml"/>
  <Override PartName="/ppt/notesSlides/notesSlide23.xml" ContentType="application/vnd.openxmlformats-officedocument.presentationml.notesSlide+xml"/>
  <Override PartName="/ppt/diagrams/quickStyle24.xml" ContentType="application/vnd.openxmlformats-officedocument.drawingml.diagramStyle+xml"/>
  <Override PartName="/ppt/notesSlides/notesSlide12.xml" ContentType="application/vnd.openxmlformats-officedocument.presentationml.notesSlide+xml"/>
  <Override PartName="/ppt/diagrams/colors8.xml" ContentType="application/vnd.openxmlformats-officedocument.drawingml.diagramColors+xml"/>
  <Override PartName="/ppt/diagrams/quickStyle13.xml" ContentType="application/vnd.openxmlformats-officedocument.drawingml.diagramStyle+xml"/>
  <Override PartName="/ppt/diagrams/layout13.xml" ContentType="application/vnd.openxmlformats-officedocument.drawingml.diagramLayout+xml"/>
  <Override PartName="/ppt/diagrams/layout24.xml" ContentType="application/vnd.openxmlformats-officedocument.drawingml.diagramLayout+xml"/>
  <Override PartName="/ppt/slides/slide9.xml" ContentType="application/vnd.openxmlformats-officedocument.presentationml.slide+xml"/>
  <Override PartName="/ppt/slides/slide59.xml" ContentType="application/vnd.openxmlformats-officedocument.presentationml.slide+xml"/>
  <Override PartName="/ppt/viewProps.xml" ContentType="application/vnd.openxmlformats-officedocument.presentationml.viewProps+xml"/>
  <Override PartName="/ppt/diagrams/quickStyle7.xml" ContentType="application/vnd.openxmlformats-officedocument.drawingml.diagramStyle+xml"/>
  <Override PartName="/ppt/slides/slide48.xml" ContentType="application/vnd.openxmlformats-officedocument.presentationml.slide+xml"/>
  <Override PartName="/ppt/notesSlides/notesSlide3.xml" ContentType="application/vnd.openxmlformats-officedocument.presentationml.notesSlide+xml"/>
  <Override PartName="/ppt/diagrams/colors12.xml" ContentType="application/vnd.openxmlformats-officedocument.drawingml.diagramColors+xml"/>
  <Override PartName="/ppt/diagrams/colors23.xml" ContentType="application/vnd.openxmlformats-officedocument.drawingml.diagramColors+xml"/>
  <Override PartName="/ppt/slides/slide2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diagrams/data14.xml" ContentType="application/vnd.openxmlformats-officedocument.drawingml.diagramData+xml"/>
  <Override PartName="/ppt/notesSlides/notesSlide3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62.xml" ContentType="application/vnd.openxmlformats-officedocument.presentationml.slide+xml"/>
  <Override PartName="/ppt/slideLayouts/slideLayout3.xml" ContentType="application/vnd.openxmlformats-officedocument.presentationml.slideLayout+xml"/>
  <Override PartName="/ppt/notesSlides/notesSlide17.xml" ContentType="application/vnd.openxmlformats-officedocument.presentationml.notesSlide+xml"/>
  <Override PartName="/ppt/notesSlides/notesSlide28.xml" ContentType="application/vnd.openxmlformats-officedocument.presentationml.notesSlide+xml"/>
  <Override PartName="/ppt/notesSlides/notesSlide64.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1"/>
  </p:sldMasterIdLst>
  <p:notesMasterIdLst>
    <p:notesMasterId r:id="rId69"/>
  </p:notesMasterIdLst>
  <p:sldIdLst>
    <p:sldId id="256" r:id="rId2"/>
    <p:sldId id="257" r:id="rId3"/>
    <p:sldId id="258" r:id="rId4"/>
    <p:sldId id="259" r:id="rId5"/>
    <p:sldId id="260" r:id="rId6"/>
    <p:sldId id="261" r:id="rId7"/>
    <p:sldId id="262" r:id="rId8"/>
    <p:sldId id="263"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 id="298" r:id="rId43"/>
    <p:sldId id="299" r:id="rId44"/>
    <p:sldId id="301" r:id="rId45"/>
    <p:sldId id="302" r:id="rId46"/>
    <p:sldId id="313" r:id="rId47"/>
    <p:sldId id="303" r:id="rId48"/>
    <p:sldId id="314" r:id="rId49"/>
    <p:sldId id="304" r:id="rId50"/>
    <p:sldId id="315" r:id="rId51"/>
    <p:sldId id="316" r:id="rId52"/>
    <p:sldId id="305" r:id="rId53"/>
    <p:sldId id="317" r:id="rId54"/>
    <p:sldId id="318" r:id="rId55"/>
    <p:sldId id="319" r:id="rId56"/>
    <p:sldId id="307" r:id="rId57"/>
    <p:sldId id="325" r:id="rId58"/>
    <p:sldId id="320" r:id="rId59"/>
    <p:sldId id="308" r:id="rId60"/>
    <p:sldId id="309" r:id="rId61"/>
    <p:sldId id="321" r:id="rId62"/>
    <p:sldId id="322" r:id="rId63"/>
    <p:sldId id="310" r:id="rId64"/>
    <p:sldId id="311" r:id="rId65"/>
    <p:sldId id="323" r:id="rId66"/>
    <p:sldId id="312" r:id="rId67"/>
    <p:sldId id="324" r:id="rId68"/>
  </p:sldIdLst>
  <p:sldSz cx="9144000" cy="6858000" type="screen4x3"/>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22563" autoAdjust="0"/>
    <p:restoredTop sz="58960" autoAdjust="0"/>
  </p:normalViewPr>
  <p:slideViewPr>
    <p:cSldViewPr>
      <p:cViewPr varScale="1">
        <p:scale>
          <a:sx n="66" d="100"/>
          <a:sy n="66" d="100"/>
        </p:scale>
        <p:origin x="-1668" y="-114"/>
      </p:cViewPr>
      <p:guideLst>
        <p:guide orient="horz" pos="2160"/>
        <p:guide pos="2880"/>
      </p:guideLst>
    </p:cSldViewPr>
  </p:slideViewPr>
  <p:notesTextViewPr>
    <p:cViewPr>
      <p:scale>
        <a:sx n="100" d="100"/>
        <a:sy n="100" d="100"/>
      </p:scale>
      <p:origin x="0" y="348"/>
    </p:cViewPr>
  </p:notesTextViewPr>
  <p:sorterViewPr>
    <p:cViewPr>
      <p:scale>
        <a:sx n="66" d="100"/>
        <a:sy n="66" d="100"/>
      </p:scale>
      <p:origin x="0" y="0"/>
    </p:cViewPr>
  </p:sorter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 Type="http://schemas.openxmlformats.org/officeDocument/2006/relationships/slide" Target="slides/slide6.xml"/><Relationship Id="rId71"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_rels/data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image" Target="../media/image10.png"/><Relationship Id="rId4" Type="http://schemas.openxmlformats.org/officeDocument/2006/relationships/image" Target="../media/image13.png"/></Relationships>
</file>

<file path=ppt/diagrams/_rels/data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image" Target="../media/image14.png"/><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diagrams/_rels/data19.xml.rels><?xml version="1.0" encoding="UTF-8" standalone="yes"?>
<Relationships xmlns="http://schemas.openxmlformats.org/package/2006/relationships"><Relationship Id="rId1" Type="http://schemas.openxmlformats.org/officeDocument/2006/relationships/image" Target="../media/image27.png"/></Relationships>
</file>

<file path=ppt/diagrams/_rels/data20.xml.rels><?xml version="1.0" encoding="UTF-8" standalone="yes"?>
<Relationships xmlns="http://schemas.openxmlformats.org/package/2006/relationships"><Relationship Id="rId1" Type="http://schemas.openxmlformats.org/officeDocument/2006/relationships/image" Target="../media/image28.png"/></Relationships>
</file>

<file path=ppt/diagrams/_rels/data21.xml.rels><?xml version="1.0" encoding="UTF-8" standalone="yes"?>
<Relationships xmlns="http://schemas.openxmlformats.org/package/2006/relationships"><Relationship Id="rId1" Type="http://schemas.openxmlformats.org/officeDocument/2006/relationships/image" Target="../media/image29.png"/></Relationships>
</file>

<file path=ppt/diagrams/_rels/data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4.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0780C34-D833-4F54-8722-C1694597270C}"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pt-BR"/>
        </a:p>
      </dgm:t>
    </dgm:pt>
    <dgm:pt modelId="{BC198EDF-933F-47CB-83D7-163B804ADF79}">
      <dgm:prSet/>
      <dgm:spPr/>
      <dgm:t>
        <a:bodyPr/>
        <a:lstStyle/>
        <a:p>
          <a:pPr rtl="0"/>
          <a:r>
            <a:rPr lang="pt-BR" dirty="0" smtClean="0"/>
            <a:t>Um PO (Product Owner) solicita trabalho de um problema complexo para o Backlog do Produto</a:t>
          </a:r>
          <a:endParaRPr lang="pt-BR" dirty="0"/>
        </a:p>
      </dgm:t>
    </dgm:pt>
    <dgm:pt modelId="{F5D6BC4F-AC96-4D3F-8D49-6467BC48F2ED}" type="parTrans" cxnId="{1F02E80C-32D1-4DB8-8F78-75DFB3DD429E}">
      <dgm:prSet/>
      <dgm:spPr/>
      <dgm:t>
        <a:bodyPr/>
        <a:lstStyle/>
        <a:p>
          <a:endParaRPr lang="pt-BR"/>
        </a:p>
      </dgm:t>
    </dgm:pt>
    <dgm:pt modelId="{7010EE2F-3C39-47F9-B1E6-DD66EC6D8237}" type="sibTrans" cxnId="{1F02E80C-32D1-4DB8-8F78-75DFB3DD429E}">
      <dgm:prSet/>
      <dgm:spPr/>
      <dgm:t>
        <a:bodyPr/>
        <a:lstStyle/>
        <a:p>
          <a:endParaRPr lang="pt-BR"/>
        </a:p>
      </dgm:t>
    </dgm:pt>
    <dgm:pt modelId="{E6B1E515-13DD-4412-BDCF-F4C969C4E818}">
      <dgm:prSet/>
      <dgm:spPr/>
      <dgm:t>
        <a:bodyPr/>
        <a:lstStyle/>
        <a:p>
          <a:pPr rtl="0"/>
          <a:r>
            <a:rPr lang="pt-BR" dirty="0" smtClean="0"/>
            <a:t>O time transforma a lista de atividades em uma etapa que agrega valor durante uma Sprint</a:t>
          </a:r>
          <a:endParaRPr lang="pt-BR" dirty="0"/>
        </a:p>
      </dgm:t>
    </dgm:pt>
    <dgm:pt modelId="{F93A4E5F-B1A6-4B61-94DA-8F1E00717231}" type="parTrans" cxnId="{6BAEE08E-D0EE-41EA-887B-0BE772DAD36D}">
      <dgm:prSet/>
      <dgm:spPr/>
      <dgm:t>
        <a:bodyPr/>
        <a:lstStyle/>
        <a:p>
          <a:endParaRPr lang="pt-BR"/>
        </a:p>
      </dgm:t>
    </dgm:pt>
    <dgm:pt modelId="{0E349F83-780D-4559-9B92-2E6E48FA52C2}" type="sibTrans" cxnId="{6BAEE08E-D0EE-41EA-887B-0BE772DAD36D}">
      <dgm:prSet/>
      <dgm:spPr/>
      <dgm:t>
        <a:bodyPr/>
        <a:lstStyle/>
        <a:p>
          <a:endParaRPr lang="pt-BR"/>
        </a:p>
      </dgm:t>
    </dgm:pt>
    <dgm:pt modelId="{3F56E60C-8825-4B77-A64F-8C284127892D}">
      <dgm:prSet/>
      <dgm:spPr/>
      <dgm:t>
        <a:bodyPr/>
        <a:lstStyle/>
        <a:p>
          <a:pPr rtl="0"/>
          <a:r>
            <a:rPr lang="pt-BR" dirty="0" smtClean="0"/>
            <a:t>O time e os stakeholders inspecionam resultados e fazem ajustes para o próxima Sprint</a:t>
          </a:r>
          <a:endParaRPr lang="pt-BR" dirty="0"/>
        </a:p>
      </dgm:t>
    </dgm:pt>
    <dgm:pt modelId="{C1707EAA-402C-4AF5-B37E-47DBEFA09BA4}" type="parTrans" cxnId="{2F8A737B-C944-405A-A915-21D0AE603991}">
      <dgm:prSet/>
      <dgm:spPr/>
      <dgm:t>
        <a:bodyPr/>
        <a:lstStyle/>
        <a:p>
          <a:endParaRPr lang="pt-BR"/>
        </a:p>
      </dgm:t>
    </dgm:pt>
    <dgm:pt modelId="{91367C0F-D961-4D49-BB26-BA27B9D895E0}" type="sibTrans" cxnId="{2F8A737B-C944-405A-A915-21D0AE603991}">
      <dgm:prSet/>
      <dgm:spPr/>
      <dgm:t>
        <a:bodyPr/>
        <a:lstStyle/>
        <a:p>
          <a:endParaRPr lang="pt-BR"/>
        </a:p>
      </dgm:t>
    </dgm:pt>
    <dgm:pt modelId="{E9F9384F-E0B0-4092-9EA0-13EA72A2C5FA}">
      <dgm:prSet/>
      <dgm:spPr/>
      <dgm:t>
        <a:bodyPr/>
        <a:lstStyle/>
        <a:p>
          <a:pPr rtl="0"/>
          <a:r>
            <a:rPr lang="pt-BR" dirty="0" smtClean="0"/>
            <a:t>O fluxo é repetido até o término do produto</a:t>
          </a:r>
          <a:endParaRPr lang="pt-BR" dirty="0"/>
        </a:p>
      </dgm:t>
    </dgm:pt>
    <dgm:pt modelId="{8BAAF48A-DBB3-4460-A574-763C515A2CC3}" type="parTrans" cxnId="{4A7B0483-EF26-4E96-AFE3-3A0E829EC09F}">
      <dgm:prSet/>
      <dgm:spPr/>
      <dgm:t>
        <a:bodyPr/>
        <a:lstStyle/>
        <a:p>
          <a:endParaRPr lang="pt-BR"/>
        </a:p>
      </dgm:t>
    </dgm:pt>
    <dgm:pt modelId="{2162B2E2-CA6F-493F-8F07-91B86705EC29}" type="sibTrans" cxnId="{4A7B0483-EF26-4E96-AFE3-3A0E829EC09F}">
      <dgm:prSet/>
      <dgm:spPr/>
      <dgm:t>
        <a:bodyPr/>
        <a:lstStyle/>
        <a:p>
          <a:endParaRPr lang="pt-BR"/>
        </a:p>
      </dgm:t>
    </dgm:pt>
    <dgm:pt modelId="{19DEBBCE-5850-413D-9E96-8EE13920D5E3}">
      <dgm:prSet/>
      <dgm:spPr/>
      <dgm:t>
        <a:bodyPr/>
        <a:lstStyle/>
        <a:p>
          <a:pPr rtl="0"/>
          <a:r>
            <a:rPr lang="pt-BR" dirty="0" smtClean="0"/>
            <a:t>SM (</a:t>
          </a:r>
          <a:r>
            <a:rPr lang="pt-BR" b="0" dirty="0" smtClean="0"/>
            <a:t>Scrum Master) </a:t>
          </a:r>
          <a:r>
            <a:rPr lang="pt-BR" dirty="0" smtClean="0"/>
            <a:t>para promove o ambiente Scrum</a:t>
          </a:r>
          <a:endParaRPr lang="pt-BR" dirty="0"/>
        </a:p>
      </dgm:t>
    </dgm:pt>
    <dgm:pt modelId="{D98EE43A-5667-4EF6-A273-FCE73A3DA21B}" type="parTrans" cxnId="{6D1E9FD5-C9F0-47C9-B39D-EB7E286EC35C}">
      <dgm:prSet/>
      <dgm:spPr/>
      <dgm:t>
        <a:bodyPr/>
        <a:lstStyle/>
        <a:p>
          <a:endParaRPr lang="pt-BR"/>
        </a:p>
      </dgm:t>
    </dgm:pt>
    <dgm:pt modelId="{730327C0-B771-402B-A3FD-048AD120C901}" type="sibTrans" cxnId="{6D1E9FD5-C9F0-47C9-B39D-EB7E286EC35C}">
      <dgm:prSet/>
      <dgm:spPr/>
      <dgm:t>
        <a:bodyPr/>
        <a:lstStyle/>
        <a:p>
          <a:endParaRPr lang="pt-BR"/>
        </a:p>
      </dgm:t>
    </dgm:pt>
    <dgm:pt modelId="{AB2FEFF0-B629-40B8-A1F4-B7C9B294D76B}">
      <dgm:prSet/>
      <dgm:spPr/>
      <dgm:t>
        <a:bodyPr/>
        <a:lstStyle/>
        <a:p>
          <a:pPr rtl="0"/>
          <a:endParaRPr lang="pt-BR" dirty="0"/>
        </a:p>
      </dgm:t>
    </dgm:pt>
    <dgm:pt modelId="{DA629C18-5DBE-4B2E-A6B3-E4325790F68A}" type="sibTrans" cxnId="{C23F5962-B9F6-4133-97CA-C23031895D0C}">
      <dgm:prSet/>
      <dgm:spPr/>
      <dgm:t>
        <a:bodyPr/>
        <a:lstStyle/>
        <a:p>
          <a:endParaRPr lang="pt-BR"/>
        </a:p>
      </dgm:t>
    </dgm:pt>
    <dgm:pt modelId="{3601B665-4F52-425D-8E72-92E0889DA4BE}" type="parTrans" cxnId="{C23F5962-B9F6-4133-97CA-C23031895D0C}">
      <dgm:prSet/>
      <dgm:spPr/>
      <dgm:t>
        <a:bodyPr/>
        <a:lstStyle/>
        <a:p>
          <a:endParaRPr lang="pt-BR"/>
        </a:p>
      </dgm:t>
    </dgm:pt>
    <dgm:pt modelId="{21D2AC7E-D1D2-469C-AB53-55FEDCF3ADFB}">
      <dgm:prSet/>
      <dgm:spPr/>
      <dgm:t>
        <a:bodyPr/>
        <a:lstStyle/>
        <a:p>
          <a:pPr rtl="0"/>
          <a:endParaRPr lang="pt-BR" dirty="0"/>
        </a:p>
      </dgm:t>
    </dgm:pt>
    <dgm:pt modelId="{7C9C2801-DFC4-4712-B0F6-873ABBC20F6A}" type="parTrans" cxnId="{E1BCFB11-D9DF-408B-A20D-D07BE4284CC4}">
      <dgm:prSet/>
      <dgm:spPr/>
      <dgm:t>
        <a:bodyPr/>
        <a:lstStyle/>
        <a:p>
          <a:endParaRPr lang="pt-BR"/>
        </a:p>
      </dgm:t>
    </dgm:pt>
    <dgm:pt modelId="{818A83E4-A3AC-47A8-81C2-1F1AEE1D5752}" type="sibTrans" cxnId="{E1BCFB11-D9DF-408B-A20D-D07BE4284CC4}">
      <dgm:prSet/>
      <dgm:spPr/>
      <dgm:t>
        <a:bodyPr/>
        <a:lstStyle/>
        <a:p>
          <a:endParaRPr lang="pt-BR"/>
        </a:p>
      </dgm:t>
    </dgm:pt>
    <dgm:pt modelId="{92965A41-C2A1-497D-BC5E-B2605931A62B}">
      <dgm:prSet/>
      <dgm:spPr/>
      <dgm:t>
        <a:bodyPr/>
        <a:lstStyle/>
        <a:p>
          <a:pPr rtl="0"/>
          <a:endParaRPr lang="pt-BR" dirty="0"/>
        </a:p>
      </dgm:t>
    </dgm:pt>
    <dgm:pt modelId="{829399D2-88F0-454D-8992-D8E3BC263D20}" type="parTrans" cxnId="{52E0A18B-CF0D-45E4-BBE9-8B35EE084BA0}">
      <dgm:prSet/>
      <dgm:spPr/>
      <dgm:t>
        <a:bodyPr/>
        <a:lstStyle/>
        <a:p>
          <a:endParaRPr lang="pt-BR"/>
        </a:p>
      </dgm:t>
    </dgm:pt>
    <dgm:pt modelId="{F5711DBC-9685-45AF-AD19-2E9C33BE634D}" type="sibTrans" cxnId="{52E0A18B-CF0D-45E4-BBE9-8B35EE084BA0}">
      <dgm:prSet/>
      <dgm:spPr/>
      <dgm:t>
        <a:bodyPr/>
        <a:lstStyle/>
        <a:p>
          <a:endParaRPr lang="pt-BR"/>
        </a:p>
      </dgm:t>
    </dgm:pt>
    <dgm:pt modelId="{81AA87BE-9C26-45CF-B65A-C834D35BB120}">
      <dgm:prSet/>
      <dgm:spPr/>
      <dgm:t>
        <a:bodyPr/>
        <a:lstStyle/>
        <a:p>
          <a:pPr rtl="0"/>
          <a:endParaRPr lang="pt-BR" dirty="0"/>
        </a:p>
      </dgm:t>
    </dgm:pt>
    <dgm:pt modelId="{A84F7BFC-889B-4AFF-BA43-8467EB1B0F91}" type="parTrans" cxnId="{81FEF915-FB19-411A-983B-EBF6E552AAAD}">
      <dgm:prSet/>
      <dgm:spPr/>
      <dgm:t>
        <a:bodyPr/>
        <a:lstStyle/>
        <a:p>
          <a:endParaRPr lang="pt-BR"/>
        </a:p>
      </dgm:t>
    </dgm:pt>
    <dgm:pt modelId="{12371862-66E5-4C4B-86EC-B1118B1D6F2C}" type="sibTrans" cxnId="{81FEF915-FB19-411A-983B-EBF6E552AAAD}">
      <dgm:prSet/>
      <dgm:spPr/>
      <dgm:t>
        <a:bodyPr/>
        <a:lstStyle/>
        <a:p>
          <a:endParaRPr lang="pt-BR"/>
        </a:p>
      </dgm:t>
    </dgm:pt>
    <dgm:pt modelId="{BD1F061A-EB9A-415D-8951-2EA37B7BBD14}">
      <dgm:prSet/>
      <dgm:spPr/>
      <dgm:t>
        <a:bodyPr/>
        <a:lstStyle/>
        <a:p>
          <a:pPr rtl="0"/>
          <a:endParaRPr lang="pt-BR" dirty="0"/>
        </a:p>
      </dgm:t>
    </dgm:pt>
    <dgm:pt modelId="{194BBC51-F0B4-4ED7-BC68-EC8591CD6EEF}" type="parTrans" cxnId="{B0A6FFE9-38AA-4F4E-9D78-0F944E865002}">
      <dgm:prSet/>
      <dgm:spPr/>
      <dgm:t>
        <a:bodyPr/>
        <a:lstStyle/>
        <a:p>
          <a:endParaRPr lang="pt-BR"/>
        </a:p>
      </dgm:t>
    </dgm:pt>
    <dgm:pt modelId="{EFF9DD70-6660-447C-995A-BCD63429D3BC}" type="sibTrans" cxnId="{B0A6FFE9-38AA-4F4E-9D78-0F944E865002}">
      <dgm:prSet/>
      <dgm:spPr/>
      <dgm:t>
        <a:bodyPr/>
        <a:lstStyle/>
        <a:p>
          <a:endParaRPr lang="pt-BR"/>
        </a:p>
      </dgm:t>
    </dgm:pt>
    <dgm:pt modelId="{ECEE4DA3-3CEE-4C5F-A470-3E443F43FA76}" type="pres">
      <dgm:prSet presAssocID="{20780C34-D833-4F54-8722-C1694597270C}" presName="linearFlow" presStyleCnt="0">
        <dgm:presLayoutVars>
          <dgm:dir/>
          <dgm:animLvl val="lvl"/>
          <dgm:resizeHandles val="exact"/>
        </dgm:presLayoutVars>
      </dgm:prSet>
      <dgm:spPr/>
      <dgm:t>
        <a:bodyPr/>
        <a:lstStyle/>
        <a:p>
          <a:endParaRPr lang="pt-BR"/>
        </a:p>
      </dgm:t>
    </dgm:pt>
    <dgm:pt modelId="{6D1D38C0-3C6D-4C2C-93C3-D0E22D5B3991}" type="pres">
      <dgm:prSet presAssocID="{AB2FEFF0-B629-40B8-A1F4-B7C9B294D76B}" presName="composite" presStyleCnt="0"/>
      <dgm:spPr/>
    </dgm:pt>
    <dgm:pt modelId="{0CDAD161-D57C-471C-9D3E-6515A53F3CAF}" type="pres">
      <dgm:prSet presAssocID="{AB2FEFF0-B629-40B8-A1F4-B7C9B294D76B}" presName="parentText" presStyleLbl="alignNode1" presStyleIdx="0" presStyleCnt="5">
        <dgm:presLayoutVars>
          <dgm:chMax val="1"/>
          <dgm:bulletEnabled val="1"/>
        </dgm:presLayoutVars>
      </dgm:prSet>
      <dgm:spPr/>
      <dgm:t>
        <a:bodyPr/>
        <a:lstStyle/>
        <a:p>
          <a:endParaRPr lang="pt-BR"/>
        </a:p>
      </dgm:t>
    </dgm:pt>
    <dgm:pt modelId="{0D6E1813-1460-4E92-A2EC-95AF4097FA24}" type="pres">
      <dgm:prSet presAssocID="{AB2FEFF0-B629-40B8-A1F4-B7C9B294D76B}" presName="descendantText" presStyleLbl="alignAcc1" presStyleIdx="0" presStyleCnt="5">
        <dgm:presLayoutVars>
          <dgm:bulletEnabled val="1"/>
        </dgm:presLayoutVars>
      </dgm:prSet>
      <dgm:spPr/>
      <dgm:t>
        <a:bodyPr/>
        <a:lstStyle/>
        <a:p>
          <a:endParaRPr lang="pt-BR"/>
        </a:p>
      </dgm:t>
    </dgm:pt>
    <dgm:pt modelId="{18076B17-FCD4-4471-A580-CB6895EE3B16}" type="pres">
      <dgm:prSet presAssocID="{DA629C18-5DBE-4B2E-A6B3-E4325790F68A}" presName="sp" presStyleCnt="0"/>
      <dgm:spPr/>
    </dgm:pt>
    <dgm:pt modelId="{A0E012D9-B601-4932-87B6-71C05AC4F40A}" type="pres">
      <dgm:prSet presAssocID="{21D2AC7E-D1D2-469C-AB53-55FEDCF3ADFB}" presName="composite" presStyleCnt="0"/>
      <dgm:spPr/>
    </dgm:pt>
    <dgm:pt modelId="{5383F2E1-DE76-4C2B-8FCE-6219C9316ED0}" type="pres">
      <dgm:prSet presAssocID="{21D2AC7E-D1D2-469C-AB53-55FEDCF3ADFB}" presName="parentText" presStyleLbl="alignNode1" presStyleIdx="1" presStyleCnt="5">
        <dgm:presLayoutVars>
          <dgm:chMax val="1"/>
          <dgm:bulletEnabled val="1"/>
        </dgm:presLayoutVars>
      </dgm:prSet>
      <dgm:spPr/>
      <dgm:t>
        <a:bodyPr/>
        <a:lstStyle/>
        <a:p>
          <a:endParaRPr lang="pt-BR"/>
        </a:p>
      </dgm:t>
    </dgm:pt>
    <dgm:pt modelId="{155AA679-02D6-4EB0-A8D6-4E9D1EC07969}" type="pres">
      <dgm:prSet presAssocID="{21D2AC7E-D1D2-469C-AB53-55FEDCF3ADFB}" presName="descendantText" presStyleLbl="alignAcc1" presStyleIdx="1" presStyleCnt="5">
        <dgm:presLayoutVars>
          <dgm:bulletEnabled val="1"/>
        </dgm:presLayoutVars>
      </dgm:prSet>
      <dgm:spPr/>
      <dgm:t>
        <a:bodyPr/>
        <a:lstStyle/>
        <a:p>
          <a:endParaRPr lang="pt-BR"/>
        </a:p>
      </dgm:t>
    </dgm:pt>
    <dgm:pt modelId="{5A0542D5-A73E-4F2F-9930-7749B84A29DD}" type="pres">
      <dgm:prSet presAssocID="{818A83E4-A3AC-47A8-81C2-1F1AEE1D5752}" presName="sp" presStyleCnt="0"/>
      <dgm:spPr/>
    </dgm:pt>
    <dgm:pt modelId="{37BD7681-CEE3-4C63-A803-F23D00C28A58}" type="pres">
      <dgm:prSet presAssocID="{92965A41-C2A1-497D-BC5E-B2605931A62B}" presName="composite" presStyleCnt="0"/>
      <dgm:spPr/>
    </dgm:pt>
    <dgm:pt modelId="{71C1847A-4270-4F1A-B62D-4B85E062F9BC}" type="pres">
      <dgm:prSet presAssocID="{92965A41-C2A1-497D-BC5E-B2605931A62B}" presName="parentText" presStyleLbl="alignNode1" presStyleIdx="2" presStyleCnt="5">
        <dgm:presLayoutVars>
          <dgm:chMax val="1"/>
          <dgm:bulletEnabled val="1"/>
        </dgm:presLayoutVars>
      </dgm:prSet>
      <dgm:spPr/>
      <dgm:t>
        <a:bodyPr/>
        <a:lstStyle/>
        <a:p>
          <a:endParaRPr lang="pt-BR"/>
        </a:p>
      </dgm:t>
    </dgm:pt>
    <dgm:pt modelId="{DA2BE00E-3980-4DF8-861F-350C537C85C7}" type="pres">
      <dgm:prSet presAssocID="{92965A41-C2A1-497D-BC5E-B2605931A62B}" presName="descendantText" presStyleLbl="alignAcc1" presStyleIdx="2" presStyleCnt="5">
        <dgm:presLayoutVars>
          <dgm:bulletEnabled val="1"/>
        </dgm:presLayoutVars>
      </dgm:prSet>
      <dgm:spPr/>
      <dgm:t>
        <a:bodyPr/>
        <a:lstStyle/>
        <a:p>
          <a:endParaRPr lang="pt-BR"/>
        </a:p>
      </dgm:t>
    </dgm:pt>
    <dgm:pt modelId="{1B5AB2A8-739A-481C-8AA2-C39316AE1190}" type="pres">
      <dgm:prSet presAssocID="{F5711DBC-9685-45AF-AD19-2E9C33BE634D}" presName="sp" presStyleCnt="0"/>
      <dgm:spPr/>
    </dgm:pt>
    <dgm:pt modelId="{14D92902-0CA4-4FD5-A2D2-7BCA7FD069E5}" type="pres">
      <dgm:prSet presAssocID="{81AA87BE-9C26-45CF-B65A-C834D35BB120}" presName="composite" presStyleCnt="0"/>
      <dgm:spPr/>
    </dgm:pt>
    <dgm:pt modelId="{3E209A1D-368C-400C-A933-D529C337EA92}" type="pres">
      <dgm:prSet presAssocID="{81AA87BE-9C26-45CF-B65A-C834D35BB120}" presName="parentText" presStyleLbl="alignNode1" presStyleIdx="3" presStyleCnt="5">
        <dgm:presLayoutVars>
          <dgm:chMax val="1"/>
          <dgm:bulletEnabled val="1"/>
        </dgm:presLayoutVars>
      </dgm:prSet>
      <dgm:spPr/>
      <dgm:t>
        <a:bodyPr/>
        <a:lstStyle/>
        <a:p>
          <a:endParaRPr lang="pt-BR"/>
        </a:p>
      </dgm:t>
    </dgm:pt>
    <dgm:pt modelId="{3D85D1FD-7A6A-4428-AF4B-F6D0A52D11D2}" type="pres">
      <dgm:prSet presAssocID="{81AA87BE-9C26-45CF-B65A-C834D35BB120}" presName="descendantText" presStyleLbl="alignAcc1" presStyleIdx="3" presStyleCnt="5">
        <dgm:presLayoutVars>
          <dgm:bulletEnabled val="1"/>
        </dgm:presLayoutVars>
      </dgm:prSet>
      <dgm:spPr/>
      <dgm:t>
        <a:bodyPr/>
        <a:lstStyle/>
        <a:p>
          <a:endParaRPr lang="pt-BR"/>
        </a:p>
      </dgm:t>
    </dgm:pt>
    <dgm:pt modelId="{40CB7C01-00AE-46CD-ACB5-4A839660E12B}" type="pres">
      <dgm:prSet presAssocID="{12371862-66E5-4C4B-86EC-B1118B1D6F2C}" presName="sp" presStyleCnt="0"/>
      <dgm:spPr/>
    </dgm:pt>
    <dgm:pt modelId="{4FCDD1CD-3059-4EA1-A0DF-9085B6AE3877}" type="pres">
      <dgm:prSet presAssocID="{BD1F061A-EB9A-415D-8951-2EA37B7BBD14}" presName="composite" presStyleCnt="0"/>
      <dgm:spPr/>
    </dgm:pt>
    <dgm:pt modelId="{E94F0902-A983-4426-A680-1A3B69DBC46E}" type="pres">
      <dgm:prSet presAssocID="{BD1F061A-EB9A-415D-8951-2EA37B7BBD14}" presName="parentText" presStyleLbl="alignNode1" presStyleIdx="4" presStyleCnt="5">
        <dgm:presLayoutVars>
          <dgm:chMax val="1"/>
          <dgm:bulletEnabled val="1"/>
        </dgm:presLayoutVars>
      </dgm:prSet>
      <dgm:spPr/>
      <dgm:t>
        <a:bodyPr/>
        <a:lstStyle/>
        <a:p>
          <a:endParaRPr lang="pt-BR"/>
        </a:p>
      </dgm:t>
    </dgm:pt>
    <dgm:pt modelId="{D73DC502-27C1-47BC-966E-6C566568053B}" type="pres">
      <dgm:prSet presAssocID="{BD1F061A-EB9A-415D-8951-2EA37B7BBD14}" presName="descendantText" presStyleLbl="alignAcc1" presStyleIdx="4" presStyleCnt="5">
        <dgm:presLayoutVars>
          <dgm:bulletEnabled val="1"/>
        </dgm:presLayoutVars>
      </dgm:prSet>
      <dgm:spPr/>
      <dgm:t>
        <a:bodyPr/>
        <a:lstStyle/>
        <a:p>
          <a:endParaRPr lang="pt-BR"/>
        </a:p>
      </dgm:t>
    </dgm:pt>
  </dgm:ptLst>
  <dgm:cxnLst>
    <dgm:cxn modelId="{452403E3-1353-4286-BD8B-11B37A00DC72}" type="presOf" srcId="{E6B1E515-13DD-4412-BDCF-F4C969C4E818}" destId="{DA2BE00E-3980-4DF8-861F-350C537C85C7}" srcOrd="0" destOrd="0" presId="urn:microsoft.com/office/officeart/2005/8/layout/chevron2"/>
    <dgm:cxn modelId="{52E0A18B-CF0D-45E4-BBE9-8B35EE084BA0}" srcId="{20780C34-D833-4F54-8722-C1694597270C}" destId="{92965A41-C2A1-497D-BC5E-B2605931A62B}" srcOrd="2" destOrd="0" parTransId="{829399D2-88F0-454D-8992-D8E3BC263D20}" sibTransId="{F5711DBC-9685-45AF-AD19-2E9C33BE634D}"/>
    <dgm:cxn modelId="{B6824EA0-A913-4DFC-94E4-D3449A481EB3}" type="presOf" srcId="{3F56E60C-8825-4B77-A64F-8C284127892D}" destId="{3D85D1FD-7A6A-4428-AF4B-F6D0A52D11D2}" srcOrd="0" destOrd="0" presId="urn:microsoft.com/office/officeart/2005/8/layout/chevron2"/>
    <dgm:cxn modelId="{4A7B0483-EF26-4E96-AFE3-3A0E829EC09F}" srcId="{BD1F061A-EB9A-415D-8951-2EA37B7BBD14}" destId="{E9F9384F-E0B0-4092-9EA0-13EA72A2C5FA}" srcOrd="0" destOrd="0" parTransId="{8BAAF48A-DBB3-4460-A574-763C515A2CC3}" sibTransId="{2162B2E2-CA6F-493F-8F07-91B86705EC29}"/>
    <dgm:cxn modelId="{3E12E2C8-C91D-4F5A-BE52-D9942436C838}" type="presOf" srcId="{92965A41-C2A1-497D-BC5E-B2605931A62B}" destId="{71C1847A-4270-4F1A-B62D-4B85E062F9BC}" srcOrd="0" destOrd="0" presId="urn:microsoft.com/office/officeart/2005/8/layout/chevron2"/>
    <dgm:cxn modelId="{81FEF915-FB19-411A-983B-EBF6E552AAAD}" srcId="{20780C34-D833-4F54-8722-C1694597270C}" destId="{81AA87BE-9C26-45CF-B65A-C834D35BB120}" srcOrd="3" destOrd="0" parTransId="{A84F7BFC-889B-4AFF-BA43-8467EB1B0F91}" sibTransId="{12371862-66E5-4C4B-86EC-B1118B1D6F2C}"/>
    <dgm:cxn modelId="{54543423-0D67-4238-81BA-412B42D6AA9D}" type="presOf" srcId="{AB2FEFF0-B629-40B8-A1F4-B7C9B294D76B}" destId="{0CDAD161-D57C-471C-9D3E-6515A53F3CAF}" srcOrd="0" destOrd="0" presId="urn:microsoft.com/office/officeart/2005/8/layout/chevron2"/>
    <dgm:cxn modelId="{6BAEE08E-D0EE-41EA-887B-0BE772DAD36D}" srcId="{92965A41-C2A1-497D-BC5E-B2605931A62B}" destId="{E6B1E515-13DD-4412-BDCF-F4C969C4E818}" srcOrd="0" destOrd="0" parTransId="{F93A4E5F-B1A6-4B61-94DA-8F1E00717231}" sibTransId="{0E349F83-780D-4559-9B92-2E6E48FA52C2}"/>
    <dgm:cxn modelId="{A21BF5B5-7D71-4F6A-A680-789A59D83081}" type="presOf" srcId="{81AA87BE-9C26-45CF-B65A-C834D35BB120}" destId="{3E209A1D-368C-400C-A933-D529C337EA92}" srcOrd="0" destOrd="0" presId="urn:microsoft.com/office/officeart/2005/8/layout/chevron2"/>
    <dgm:cxn modelId="{9B5DB8D2-9F8E-491C-AFEE-89BEA77A5C1F}" type="presOf" srcId="{19DEBBCE-5850-413D-9E96-8EE13920D5E3}" destId="{0D6E1813-1460-4E92-A2EC-95AF4097FA24}" srcOrd="0" destOrd="0" presId="urn:microsoft.com/office/officeart/2005/8/layout/chevron2"/>
    <dgm:cxn modelId="{B0A6FFE9-38AA-4F4E-9D78-0F944E865002}" srcId="{20780C34-D833-4F54-8722-C1694597270C}" destId="{BD1F061A-EB9A-415D-8951-2EA37B7BBD14}" srcOrd="4" destOrd="0" parTransId="{194BBC51-F0B4-4ED7-BC68-EC8591CD6EEF}" sibTransId="{EFF9DD70-6660-447C-995A-BCD63429D3BC}"/>
    <dgm:cxn modelId="{C23F5962-B9F6-4133-97CA-C23031895D0C}" srcId="{20780C34-D833-4F54-8722-C1694597270C}" destId="{AB2FEFF0-B629-40B8-A1F4-B7C9B294D76B}" srcOrd="0" destOrd="0" parTransId="{3601B665-4F52-425D-8E72-92E0889DA4BE}" sibTransId="{DA629C18-5DBE-4B2E-A6B3-E4325790F68A}"/>
    <dgm:cxn modelId="{6D1E9FD5-C9F0-47C9-B39D-EB7E286EC35C}" srcId="{AB2FEFF0-B629-40B8-A1F4-B7C9B294D76B}" destId="{19DEBBCE-5850-413D-9E96-8EE13920D5E3}" srcOrd="0" destOrd="0" parTransId="{D98EE43A-5667-4EF6-A273-FCE73A3DA21B}" sibTransId="{730327C0-B771-402B-A3FD-048AD120C901}"/>
    <dgm:cxn modelId="{6BD3730C-9483-451B-AFAB-0B255283D450}" type="presOf" srcId="{21D2AC7E-D1D2-469C-AB53-55FEDCF3ADFB}" destId="{5383F2E1-DE76-4C2B-8FCE-6219C9316ED0}" srcOrd="0" destOrd="0" presId="urn:microsoft.com/office/officeart/2005/8/layout/chevron2"/>
    <dgm:cxn modelId="{F434F21E-F6AA-4E1F-9628-4D0FFF912496}" type="presOf" srcId="{20780C34-D833-4F54-8722-C1694597270C}" destId="{ECEE4DA3-3CEE-4C5F-A470-3E443F43FA76}" srcOrd="0" destOrd="0" presId="urn:microsoft.com/office/officeart/2005/8/layout/chevron2"/>
    <dgm:cxn modelId="{DB4CE95A-E678-4721-87DE-5378234DB3CE}" type="presOf" srcId="{E9F9384F-E0B0-4092-9EA0-13EA72A2C5FA}" destId="{D73DC502-27C1-47BC-966E-6C566568053B}" srcOrd="0" destOrd="0" presId="urn:microsoft.com/office/officeart/2005/8/layout/chevron2"/>
    <dgm:cxn modelId="{1F02E80C-32D1-4DB8-8F78-75DFB3DD429E}" srcId="{21D2AC7E-D1D2-469C-AB53-55FEDCF3ADFB}" destId="{BC198EDF-933F-47CB-83D7-163B804ADF79}" srcOrd="0" destOrd="0" parTransId="{F5D6BC4F-AC96-4D3F-8D49-6467BC48F2ED}" sibTransId="{7010EE2F-3C39-47F9-B1E6-DD66EC6D8237}"/>
    <dgm:cxn modelId="{CA1695F9-EC56-4374-ABB7-7C4F45C72F4B}" type="presOf" srcId="{BC198EDF-933F-47CB-83D7-163B804ADF79}" destId="{155AA679-02D6-4EB0-A8D6-4E9D1EC07969}" srcOrd="0" destOrd="0" presId="urn:microsoft.com/office/officeart/2005/8/layout/chevron2"/>
    <dgm:cxn modelId="{1151D3D9-1093-4D8E-AD2E-9F2FFC096857}" type="presOf" srcId="{BD1F061A-EB9A-415D-8951-2EA37B7BBD14}" destId="{E94F0902-A983-4426-A680-1A3B69DBC46E}" srcOrd="0" destOrd="0" presId="urn:microsoft.com/office/officeart/2005/8/layout/chevron2"/>
    <dgm:cxn modelId="{E1BCFB11-D9DF-408B-A20D-D07BE4284CC4}" srcId="{20780C34-D833-4F54-8722-C1694597270C}" destId="{21D2AC7E-D1D2-469C-AB53-55FEDCF3ADFB}" srcOrd="1" destOrd="0" parTransId="{7C9C2801-DFC4-4712-B0F6-873ABBC20F6A}" sibTransId="{818A83E4-A3AC-47A8-81C2-1F1AEE1D5752}"/>
    <dgm:cxn modelId="{2F8A737B-C944-405A-A915-21D0AE603991}" srcId="{81AA87BE-9C26-45CF-B65A-C834D35BB120}" destId="{3F56E60C-8825-4B77-A64F-8C284127892D}" srcOrd="0" destOrd="0" parTransId="{C1707EAA-402C-4AF5-B37E-47DBEFA09BA4}" sibTransId="{91367C0F-D961-4D49-BB26-BA27B9D895E0}"/>
    <dgm:cxn modelId="{29AC04EE-9B14-4624-8C93-FFA031932B85}" type="presParOf" srcId="{ECEE4DA3-3CEE-4C5F-A470-3E443F43FA76}" destId="{6D1D38C0-3C6D-4C2C-93C3-D0E22D5B3991}" srcOrd="0" destOrd="0" presId="urn:microsoft.com/office/officeart/2005/8/layout/chevron2"/>
    <dgm:cxn modelId="{DE8DC6BC-BFAB-4533-8172-E3564C52C506}" type="presParOf" srcId="{6D1D38C0-3C6D-4C2C-93C3-D0E22D5B3991}" destId="{0CDAD161-D57C-471C-9D3E-6515A53F3CAF}" srcOrd="0" destOrd="0" presId="urn:microsoft.com/office/officeart/2005/8/layout/chevron2"/>
    <dgm:cxn modelId="{02C23B4A-2012-43D9-BDE4-D52EA083EC33}" type="presParOf" srcId="{6D1D38C0-3C6D-4C2C-93C3-D0E22D5B3991}" destId="{0D6E1813-1460-4E92-A2EC-95AF4097FA24}" srcOrd="1" destOrd="0" presId="urn:microsoft.com/office/officeart/2005/8/layout/chevron2"/>
    <dgm:cxn modelId="{83065AFF-AF85-4485-B823-6C0CE87449F2}" type="presParOf" srcId="{ECEE4DA3-3CEE-4C5F-A470-3E443F43FA76}" destId="{18076B17-FCD4-4471-A580-CB6895EE3B16}" srcOrd="1" destOrd="0" presId="urn:microsoft.com/office/officeart/2005/8/layout/chevron2"/>
    <dgm:cxn modelId="{C23B111C-7EAD-4BA5-9310-F31BE6DD3F5B}" type="presParOf" srcId="{ECEE4DA3-3CEE-4C5F-A470-3E443F43FA76}" destId="{A0E012D9-B601-4932-87B6-71C05AC4F40A}" srcOrd="2" destOrd="0" presId="urn:microsoft.com/office/officeart/2005/8/layout/chevron2"/>
    <dgm:cxn modelId="{D839ED6A-B7F0-4865-94C2-E3FD369E364F}" type="presParOf" srcId="{A0E012D9-B601-4932-87B6-71C05AC4F40A}" destId="{5383F2E1-DE76-4C2B-8FCE-6219C9316ED0}" srcOrd="0" destOrd="0" presId="urn:microsoft.com/office/officeart/2005/8/layout/chevron2"/>
    <dgm:cxn modelId="{347F06E9-CD38-4303-AC87-F2D7A9F03572}" type="presParOf" srcId="{A0E012D9-B601-4932-87B6-71C05AC4F40A}" destId="{155AA679-02D6-4EB0-A8D6-4E9D1EC07969}" srcOrd="1" destOrd="0" presId="urn:microsoft.com/office/officeart/2005/8/layout/chevron2"/>
    <dgm:cxn modelId="{E357C5A2-0D9C-4114-95D6-B5F2E2B9B485}" type="presParOf" srcId="{ECEE4DA3-3CEE-4C5F-A470-3E443F43FA76}" destId="{5A0542D5-A73E-4F2F-9930-7749B84A29DD}" srcOrd="3" destOrd="0" presId="urn:microsoft.com/office/officeart/2005/8/layout/chevron2"/>
    <dgm:cxn modelId="{090DB0D6-857F-4297-8898-C544E6938A24}" type="presParOf" srcId="{ECEE4DA3-3CEE-4C5F-A470-3E443F43FA76}" destId="{37BD7681-CEE3-4C63-A803-F23D00C28A58}" srcOrd="4" destOrd="0" presId="urn:microsoft.com/office/officeart/2005/8/layout/chevron2"/>
    <dgm:cxn modelId="{3057768E-2C92-4B12-9F8A-20AC3DB49747}" type="presParOf" srcId="{37BD7681-CEE3-4C63-A803-F23D00C28A58}" destId="{71C1847A-4270-4F1A-B62D-4B85E062F9BC}" srcOrd="0" destOrd="0" presId="urn:microsoft.com/office/officeart/2005/8/layout/chevron2"/>
    <dgm:cxn modelId="{FACD3D00-43F9-41C8-B0E4-D1A4BFFEBBF6}" type="presParOf" srcId="{37BD7681-CEE3-4C63-A803-F23D00C28A58}" destId="{DA2BE00E-3980-4DF8-861F-350C537C85C7}" srcOrd="1" destOrd="0" presId="urn:microsoft.com/office/officeart/2005/8/layout/chevron2"/>
    <dgm:cxn modelId="{04507FC7-A67B-491F-B901-32AA8B414F0D}" type="presParOf" srcId="{ECEE4DA3-3CEE-4C5F-A470-3E443F43FA76}" destId="{1B5AB2A8-739A-481C-8AA2-C39316AE1190}" srcOrd="5" destOrd="0" presId="urn:microsoft.com/office/officeart/2005/8/layout/chevron2"/>
    <dgm:cxn modelId="{9923FFD5-BE24-438E-A2D1-D1C04108506C}" type="presParOf" srcId="{ECEE4DA3-3CEE-4C5F-A470-3E443F43FA76}" destId="{14D92902-0CA4-4FD5-A2D2-7BCA7FD069E5}" srcOrd="6" destOrd="0" presId="urn:microsoft.com/office/officeart/2005/8/layout/chevron2"/>
    <dgm:cxn modelId="{EADB54CC-7706-47E6-B4C3-FBC7309B4FCD}" type="presParOf" srcId="{14D92902-0CA4-4FD5-A2D2-7BCA7FD069E5}" destId="{3E209A1D-368C-400C-A933-D529C337EA92}" srcOrd="0" destOrd="0" presId="urn:microsoft.com/office/officeart/2005/8/layout/chevron2"/>
    <dgm:cxn modelId="{517C50E8-B4FC-4BE7-90EF-5C0130909FDD}" type="presParOf" srcId="{14D92902-0CA4-4FD5-A2D2-7BCA7FD069E5}" destId="{3D85D1FD-7A6A-4428-AF4B-F6D0A52D11D2}" srcOrd="1" destOrd="0" presId="urn:microsoft.com/office/officeart/2005/8/layout/chevron2"/>
    <dgm:cxn modelId="{F983D6DB-9859-4E43-B36B-05ECE6BA207D}" type="presParOf" srcId="{ECEE4DA3-3CEE-4C5F-A470-3E443F43FA76}" destId="{40CB7C01-00AE-46CD-ACB5-4A839660E12B}" srcOrd="7" destOrd="0" presId="urn:microsoft.com/office/officeart/2005/8/layout/chevron2"/>
    <dgm:cxn modelId="{5B5DD8E6-369F-4D8C-A670-EE73415095CA}" type="presParOf" srcId="{ECEE4DA3-3CEE-4C5F-A470-3E443F43FA76}" destId="{4FCDD1CD-3059-4EA1-A0DF-9085B6AE3877}" srcOrd="8" destOrd="0" presId="urn:microsoft.com/office/officeart/2005/8/layout/chevron2"/>
    <dgm:cxn modelId="{561E5706-165E-45B9-9754-5FE37FF93DEF}" type="presParOf" srcId="{4FCDD1CD-3059-4EA1-A0DF-9085B6AE3877}" destId="{E94F0902-A983-4426-A680-1A3B69DBC46E}" srcOrd="0" destOrd="0" presId="urn:microsoft.com/office/officeart/2005/8/layout/chevron2"/>
    <dgm:cxn modelId="{7B83513F-02FA-4273-B15F-893D945167EB}" type="presParOf" srcId="{4FCDD1CD-3059-4EA1-A0DF-9085B6AE3877}" destId="{D73DC502-27C1-47BC-966E-6C566568053B}" srcOrd="1" destOrd="0" presId="urn:microsoft.com/office/officeart/2005/8/layout/chevron2"/>
  </dgm:cxnLst>
  <dgm:bg/>
  <dgm:whole/>
</dgm:dataModel>
</file>

<file path=ppt/diagrams/data10.xml><?xml version="1.0" encoding="utf-8"?>
<dgm:dataModel xmlns:dgm="http://schemas.openxmlformats.org/drawingml/2006/diagram" xmlns:a="http://schemas.openxmlformats.org/drawingml/2006/main">
  <dgm:ptLst>
    <dgm:pt modelId="{63D2058D-9803-4C85-AF0C-5710AC82BB1A}" type="doc">
      <dgm:prSet loTypeId="urn:microsoft.com/office/officeart/2005/8/layout/hList7" loCatId="list" qsTypeId="urn:microsoft.com/office/officeart/2005/8/quickstyle/simple1" qsCatId="simple" csTypeId="urn:microsoft.com/office/officeart/2005/8/colors/colorful4" csCatId="colorful" phldr="1"/>
      <dgm:spPr/>
      <dgm:t>
        <a:bodyPr/>
        <a:lstStyle/>
        <a:p>
          <a:endParaRPr lang="pt-BR"/>
        </a:p>
      </dgm:t>
    </dgm:pt>
    <dgm:pt modelId="{DEBAE90D-2E98-4917-8951-5DBE1ED1F0ED}">
      <dgm:prSet/>
      <dgm:spPr/>
      <dgm:t>
        <a:bodyPr/>
        <a:lstStyle/>
        <a:p>
          <a:pPr rtl="0"/>
          <a:r>
            <a:rPr lang="pt-BR" b="1" dirty="0" smtClean="0">
              <a:effectLst>
                <a:outerShdw blurRad="38100" dist="38100" dir="2700000" algn="tl">
                  <a:srgbClr val="000000">
                    <a:alpha val="43137"/>
                  </a:srgbClr>
                </a:outerShdw>
              </a:effectLst>
            </a:rPr>
            <a:t>1. Admitindo que ninguém é perfeito</a:t>
          </a:r>
          <a:endParaRPr lang="pt-BR" b="1" dirty="0">
            <a:effectLst>
              <a:outerShdw blurRad="38100" dist="38100" dir="2700000" algn="tl">
                <a:srgbClr val="000000">
                  <a:alpha val="43137"/>
                </a:srgbClr>
              </a:outerShdw>
            </a:effectLst>
          </a:endParaRPr>
        </a:p>
      </dgm:t>
    </dgm:pt>
    <dgm:pt modelId="{DBC3067A-521F-4E64-BC2A-516ED7B0FDF4}" type="parTrans" cxnId="{D1FFE0C8-5B46-4AAE-8935-74E756ABB863}">
      <dgm:prSet/>
      <dgm:spPr/>
      <dgm:t>
        <a:bodyPr/>
        <a:lstStyle/>
        <a:p>
          <a:endParaRPr lang="pt-BR" b="1">
            <a:effectLst>
              <a:outerShdw blurRad="38100" dist="38100" dir="2700000" algn="tl">
                <a:srgbClr val="000000">
                  <a:alpha val="43137"/>
                </a:srgbClr>
              </a:outerShdw>
            </a:effectLst>
          </a:endParaRPr>
        </a:p>
      </dgm:t>
    </dgm:pt>
    <dgm:pt modelId="{1B9C1DD0-3283-45CB-A98F-F71E48E14927}" type="sibTrans" cxnId="{D1FFE0C8-5B46-4AAE-8935-74E756ABB863}">
      <dgm:prSet/>
      <dgm:spPr/>
      <dgm:t>
        <a:bodyPr/>
        <a:lstStyle/>
        <a:p>
          <a:endParaRPr lang="pt-BR" b="1">
            <a:effectLst>
              <a:outerShdw blurRad="38100" dist="38100" dir="2700000" algn="tl">
                <a:srgbClr val="000000">
                  <a:alpha val="43137"/>
                </a:srgbClr>
              </a:outerShdw>
            </a:effectLst>
          </a:endParaRPr>
        </a:p>
      </dgm:t>
    </dgm:pt>
    <dgm:pt modelId="{7F337249-7A12-4B12-80E6-3DC1FE019D7B}">
      <dgm:prSet/>
      <dgm:spPr/>
      <dgm:t>
        <a:bodyPr/>
        <a:lstStyle/>
        <a:p>
          <a:pPr rtl="0"/>
          <a:r>
            <a:rPr lang="pt-BR" b="1" dirty="0" smtClean="0">
              <a:effectLst>
                <a:outerShdw blurRad="38100" dist="38100" dir="2700000" algn="tl">
                  <a:srgbClr val="000000">
                    <a:alpha val="43137"/>
                  </a:srgbClr>
                </a:outerShdw>
              </a:effectLst>
            </a:rPr>
            <a:t>2. Entregando cada parte do produto</a:t>
          </a:r>
          <a:endParaRPr lang="pt-BR" b="1" dirty="0">
            <a:effectLst>
              <a:outerShdw blurRad="38100" dist="38100" dir="2700000" algn="tl">
                <a:srgbClr val="000000">
                  <a:alpha val="43137"/>
                </a:srgbClr>
              </a:outerShdw>
            </a:effectLst>
          </a:endParaRPr>
        </a:p>
      </dgm:t>
    </dgm:pt>
    <dgm:pt modelId="{1792FB49-A3C6-4E6E-B661-0957A92CFFF0}" type="parTrans" cxnId="{423E8E29-D0A7-4049-8662-2EAF614B11A3}">
      <dgm:prSet/>
      <dgm:spPr/>
      <dgm:t>
        <a:bodyPr/>
        <a:lstStyle/>
        <a:p>
          <a:endParaRPr lang="pt-BR" b="1">
            <a:effectLst>
              <a:outerShdw blurRad="38100" dist="38100" dir="2700000" algn="tl">
                <a:srgbClr val="000000">
                  <a:alpha val="43137"/>
                </a:srgbClr>
              </a:outerShdw>
            </a:effectLst>
          </a:endParaRPr>
        </a:p>
      </dgm:t>
    </dgm:pt>
    <dgm:pt modelId="{1B5ABA43-E382-476A-982A-490D0087821A}" type="sibTrans" cxnId="{423E8E29-D0A7-4049-8662-2EAF614B11A3}">
      <dgm:prSet/>
      <dgm:spPr/>
      <dgm:t>
        <a:bodyPr/>
        <a:lstStyle/>
        <a:p>
          <a:endParaRPr lang="pt-BR" b="1">
            <a:effectLst>
              <a:outerShdw blurRad="38100" dist="38100" dir="2700000" algn="tl">
                <a:srgbClr val="000000">
                  <a:alpha val="43137"/>
                </a:srgbClr>
              </a:outerShdw>
            </a:effectLst>
          </a:endParaRPr>
        </a:p>
      </dgm:t>
    </dgm:pt>
    <dgm:pt modelId="{7EEDF294-37C7-4B11-A9A4-7794ACC61CE3}">
      <dgm:prSet/>
      <dgm:spPr/>
      <dgm:t>
        <a:bodyPr/>
        <a:lstStyle/>
        <a:p>
          <a:pPr rtl="0"/>
          <a:r>
            <a:rPr lang="pt-BR" b="1" dirty="0" smtClean="0">
              <a:effectLst>
                <a:outerShdw blurRad="38100" dist="38100" dir="2700000" algn="tl">
                  <a:srgbClr val="000000">
                    <a:alpha val="43137"/>
                  </a:srgbClr>
                </a:outerShdw>
              </a:effectLst>
            </a:rPr>
            <a:t>3. Compartilhando todas as informações</a:t>
          </a:r>
          <a:endParaRPr lang="pt-BR" b="1" dirty="0">
            <a:effectLst>
              <a:outerShdw blurRad="38100" dist="38100" dir="2700000" algn="tl">
                <a:srgbClr val="000000">
                  <a:alpha val="43137"/>
                </a:srgbClr>
              </a:outerShdw>
            </a:effectLst>
          </a:endParaRPr>
        </a:p>
      </dgm:t>
    </dgm:pt>
    <dgm:pt modelId="{1614ED35-C92B-4673-8B77-B73FCD7C63BE}" type="parTrans" cxnId="{C433AD7C-DD49-4878-B137-8F9D08AD423E}">
      <dgm:prSet/>
      <dgm:spPr/>
      <dgm:t>
        <a:bodyPr/>
        <a:lstStyle/>
        <a:p>
          <a:endParaRPr lang="pt-BR" b="1">
            <a:effectLst>
              <a:outerShdw blurRad="38100" dist="38100" dir="2700000" algn="tl">
                <a:srgbClr val="000000">
                  <a:alpha val="43137"/>
                </a:srgbClr>
              </a:outerShdw>
            </a:effectLst>
          </a:endParaRPr>
        </a:p>
      </dgm:t>
    </dgm:pt>
    <dgm:pt modelId="{E35EC672-9BE0-4526-88F8-9D5FF1667404}" type="sibTrans" cxnId="{C433AD7C-DD49-4878-B137-8F9D08AD423E}">
      <dgm:prSet/>
      <dgm:spPr/>
      <dgm:t>
        <a:bodyPr/>
        <a:lstStyle/>
        <a:p>
          <a:endParaRPr lang="pt-BR" b="1">
            <a:effectLst>
              <a:outerShdw blurRad="38100" dist="38100" dir="2700000" algn="tl">
                <a:srgbClr val="000000">
                  <a:alpha val="43137"/>
                </a:srgbClr>
              </a:outerShdw>
            </a:effectLst>
          </a:endParaRPr>
        </a:p>
      </dgm:t>
    </dgm:pt>
    <dgm:pt modelId="{BD749E1E-F125-45CD-BF21-2A352A9DC6F4}">
      <dgm:prSet/>
      <dgm:spPr/>
      <dgm:t>
        <a:bodyPr/>
        <a:lstStyle/>
        <a:p>
          <a:pPr rtl="0"/>
          <a:r>
            <a:rPr lang="pt-BR" b="1" dirty="0" smtClean="0">
              <a:effectLst>
                <a:outerShdw blurRad="38100" dist="38100" dir="2700000" algn="tl">
                  <a:srgbClr val="000000">
                    <a:alpha val="43137"/>
                  </a:srgbClr>
                </a:outerShdw>
              </a:effectLst>
            </a:rPr>
            <a:t>4. Admitindo que não há requisitos perfeitos</a:t>
          </a:r>
          <a:endParaRPr lang="pt-BR" b="1" dirty="0">
            <a:effectLst>
              <a:outerShdw blurRad="38100" dist="38100" dir="2700000" algn="tl">
                <a:srgbClr val="000000">
                  <a:alpha val="43137"/>
                </a:srgbClr>
              </a:outerShdw>
            </a:effectLst>
          </a:endParaRPr>
        </a:p>
      </dgm:t>
    </dgm:pt>
    <dgm:pt modelId="{EF306EF7-1D0A-4F09-8AB2-12FD78AD632A}" type="parTrans" cxnId="{135AEBE0-76EA-4AA8-A586-EB2C5F5BACEB}">
      <dgm:prSet/>
      <dgm:spPr/>
      <dgm:t>
        <a:bodyPr/>
        <a:lstStyle/>
        <a:p>
          <a:endParaRPr lang="pt-BR" b="1">
            <a:effectLst>
              <a:outerShdw blurRad="38100" dist="38100" dir="2700000" algn="tl">
                <a:srgbClr val="000000">
                  <a:alpha val="43137"/>
                </a:srgbClr>
              </a:outerShdw>
            </a:effectLst>
          </a:endParaRPr>
        </a:p>
      </dgm:t>
    </dgm:pt>
    <dgm:pt modelId="{36076D84-4701-43D9-8F8E-332F3B0D48F5}" type="sibTrans" cxnId="{135AEBE0-76EA-4AA8-A586-EB2C5F5BACEB}">
      <dgm:prSet/>
      <dgm:spPr/>
      <dgm:t>
        <a:bodyPr/>
        <a:lstStyle/>
        <a:p>
          <a:endParaRPr lang="pt-BR" b="1">
            <a:effectLst>
              <a:outerShdw blurRad="38100" dist="38100" dir="2700000" algn="tl">
                <a:srgbClr val="000000">
                  <a:alpha val="43137"/>
                </a:srgbClr>
              </a:outerShdw>
            </a:effectLst>
          </a:endParaRPr>
        </a:p>
      </dgm:t>
    </dgm:pt>
    <dgm:pt modelId="{8E3A564F-4F2A-4751-8EE2-160B5D4AED4B}" type="pres">
      <dgm:prSet presAssocID="{63D2058D-9803-4C85-AF0C-5710AC82BB1A}" presName="Name0" presStyleCnt="0">
        <dgm:presLayoutVars>
          <dgm:dir/>
          <dgm:resizeHandles val="exact"/>
        </dgm:presLayoutVars>
      </dgm:prSet>
      <dgm:spPr/>
      <dgm:t>
        <a:bodyPr/>
        <a:lstStyle/>
        <a:p>
          <a:endParaRPr lang="pt-BR"/>
        </a:p>
      </dgm:t>
    </dgm:pt>
    <dgm:pt modelId="{60E29A88-244A-4B0B-8194-5850F57DD3D5}" type="pres">
      <dgm:prSet presAssocID="{63D2058D-9803-4C85-AF0C-5710AC82BB1A}" presName="fgShape" presStyleLbl="fgShp" presStyleIdx="0" presStyleCnt="1"/>
      <dgm:spPr/>
      <dgm:t>
        <a:bodyPr/>
        <a:lstStyle/>
        <a:p>
          <a:endParaRPr lang="pt-BR"/>
        </a:p>
      </dgm:t>
    </dgm:pt>
    <dgm:pt modelId="{13150042-4952-421F-BA96-D18EBDB4D702}" type="pres">
      <dgm:prSet presAssocID="{63D2058D-9803-4C85-AF0C-5710AC82BB1A}" presName="linComp" presStyleCnt="0"/>
      <dgm:spPr/>
      <dgm:t>
        <a:bodyPr/>
        <a:lstStyle/>
        <a:p>
          <a:endParaRPr lang="pt-BR"/>
        </a:p>
      </dgm:t>
    </dgm:pt>
    <dgm:pt modelId="{E0DC0191-C34E-4893-B1DB-1C8EA22F0C24}" type="pres">
      <dgm:prSet presAssocID="{DEBAE90D-2E98-4917-8951-5DBE1ED1F0ED}" presName="compNode" presStyleCnt="0"/>
      <dgm:spPr/>
      <dgm:t>
        <a:bodyPr/>
        <a:lstStyle/>
        <a:p>
          <a:endParaRPr lang="pt-BR"/>
        </a:p>
      </dgm:t>
    </dgm:pt>
    <dgm:pt modelId="{64D9D839-A076-427A-AEAF-06CF488AB190}" type="pres">
      <dgm:prSet presAssocID="{DEBAE90D-2E98-4917-8951-5DBE1ED1F0ED}" presName="bkgdShape" presStyleLbl="node1" presStyleIdx="0" presStyleCnt="4"/>
      <dgm:spPr/>
      <dgm:t>
        <a:bodyPr/>
        <a:lstStyle/>
        <a:p>
          <a:endParaRPr lang="pt-BR"/>
        </a:p>
      </dgm:t>
    </dgm:pt>
    <dgm:pt modelId="{27D553F2-5A61-438C-9A38-56C3AFB3E661}" type="pres">
      <dgm:prSet presAssocID="{DEBAE90D-2E98-4917-8951-5DBE1ED1F0ED}" presName="nodeTx" presStyleLbl="node1" presStyleIdx="0" presStyleCnt="4">
        <dgm:presLayoutVars>
          <dgm:bulletEnabled val="1"/>
        </dgm:presLayoutVars>
      </dgm:prSet>
      <dgm:spPr/>
      <dgm:t>
        <a:bodyPr/>
        <a:lstStyle/>
        <a:p>
          <a:endParaRPr lang="pt-BR"/>
        </a:p>
      </dgm:t>
    </dgm:pt>
    <dgm:pt modelId="{BF3666F5-6210-4942-BFC0-9790A9228045}" type="pres">
      <dgm:prSet presAssocID="{DEBAE90D-2E98-4917-8951-5DBE1ED1F0ED}" presName="invisiNode" presStyleLbl="node1" presStyleIdx="0" presStyleCnt="4"/>
      <dgm:spPr/>
      <dgm:t>
        <a:bodyPr/>
        <a:lstStyle/>
        <a:p>
          <a:endParaRPr lang="pt-BR"/>
        </a:p>
      </dgm:t>
    </dgm:pt>
    <dgm:pt modelId="{85C38E83-9CED-4A99-AC47-00B45580FA79}" type="pres">
      <dgm:prSet presAssocID="{DEBAE90D-2E98-4917-8951-5DBE1ED1F0ED}" presName="imagNode" presStyleLbl="fgImgPlace1" presStyleIdx="0" presStyleCnt="4"/>
      <dgm:spPr>
        <a:blipFill rotWithShape="0">
          <a:blip xmlns:r="http://schemas.openxmlformats.org/officeDocument/2006/relationships" r:embed="rId1"/>
          <a:stretch>
            <a:fillRect/>
          </a:stretch>
        </a:blipFill>
      </dgm:spPr>
      <dgm:t>
        <a:bodyPr/>
        <a:lstStyle/>
        <a:p>
          <a:endParaRPr lang="pt-BR"/>
        </a:p>
      </dgm:t>
    </dgm:pt>
    <dgm:pt modelId="{2AE121C8-D0D8-425F-A549-EC459F8503DD}" type="pres">
      <dgm:prSet presAssocID="{1B9C1DD0-3283-45CB-A98F-F71E48E14927}" presName="sibTrans" presStyleLbl="sibTrans2D1" presStyleIdx="0" presStyleCnt="0"/>
      <dgm:spPr/>
      <dgm:t>
        <a:bodyPr/>
        <a:lstStyle/>
        <a:p>
          <a:endParaRPr lang="pt-BR"/>
        </a:p>
      </dgm:t>
    </dgm:pt>
    <dgm:pt modelId="{3D5BD2ED-EF92-475F-BBC2-745853922AEB}" type="pres">
      <dgm:prSet presAssocID="{7F337249-7A12-4B12-80E6-3DC1FE019D7B}" presName="compNode" presStyleCnt="0"/>
      <dgm:spPr/>
      <dgm:t>
        <a:bodyPr/>
        <a:lstStyle/>
        <a:p>
          <a:endParaRPr lang="pt-BR"/>
        </a:p>
      </dgm:t>
    </dgm:pt>
    <dgm:pt modelId="{0E5E4742-61C3-4249-A3BF-D94C0B7949A7}" type="pres">
      <dgm:prSet presAssocID="{7F337249-7A12-4B12-80E6-3DC1FE019D7B}" presName="bkgdShape" presStyleLbl="node1" presStyleIdx="1" presStyleCnt="4"/>
      <dgm:spPr/>
      <dgm:t>
        <a:bodyPr/>
        <a:lstStyle/>
        <a:p>
          <a:endParaRPr lang="pt-BR"/>
        </a:p>
      </dgm:t>
    </dgm:pt>
    <dgm:pt modelId="{C656C74E-C974-4AC2-A793-53BEAD667002}" type="pres">
      <dgm:prSet presAssocID="{7F337249-7A12-4B12-80E6-3DC1FE019D7B}" presName="nodeTx" presStyleLbl="node1" presStyleIdx="1" presStyleCnt="4">
        <dgm:presLayoutVars>
          <dgm:bulletEnabled val="1"/>
        </dgm:presLayoutVars>
      </dgm:prSet>
      <dgm:spPr/>
      <dgm:t>
        <a:bodyPr/>
        <a:lstStyle/>
        <a:p>
          <a:endParaRPr lang="pt-BR"/>
        </a:p>
      </dgm:t>
    </dgm:pt>
    <dgm:pt modelId="{EC2EB473-27D1-449B-8148-E530C3D3945C}" type="pres">
      <dgm:prSet presAssocID="{7F337249-7A12-4B12-80E6-3DC1FE019D7B}" presName="invisiNode" presStyleLbl="node1" presStyleIdx="1" presStyleCnt="4"/>
      <dgm:spPr/>
      <dgm:t>
        <a:bodyPr/>
        <a:lstStyle/>
        <a:p>
          <a:endParaRPr lang="pt-BR"/>
        </a:p>
      </dgm:t>
    </dgm:pt>
    <dgm:pt modelId="{6E98594F-A5AD-42CF-B3C3-0FC2092AD796}" type="pres">
      <dgm:prSet presAssocID="{7F337249-7A12-4B12-80E6-3DC1FE019D7B}" presName="imagNode" presStyleLbl="fgImgPlace1" presStyleIdx="1" presStyleCnt="4"/>
      <dgm:spPr>
        <a:blipFill rotWithShape="0">
          <a:blip xmlns:r="http://schemas.openxmlformats.org/officeDocument/2006/relationships" r:embed="rId2"/>
          <a:stretch>
            <a:fillRect/>
          </a:stretch>
        </a:blipFill>
      </dgm:spPr>
      <dgm:t>
        <a:bodyPr/>
        <a:lstStyle/>
        <a:p>
          <a:endParaRPr lang="pt-BR"/>
        </a:p>
      </dgm:t>
    </dgm:pt>
    <dgm:pt modelId="{35AE7C2F-E47B-4268-AFA6-F549CCD5B34E}" type="pres">
      <dgm:prSet presAssocID="{1B5ABA43-E382-476A-982A-490D0087821A}" presName="sibTrans" presStyleLbl="sibTrans2D1" presStyleIdx="0" presStyleCnt="0"/>
      <dgm:spPr/>
      <dgm:t>
        <a:bodyPr/>
        <a:lstStyle/>
        <a:p>
          <a:endParaRPr lang="pt-BR"/>
        </a:p>
      </dgm:t>
    </dgm:pt>
    <dgm:pt modelId="{486B1372-AD1D-4E8C-A9EC-E44CAE12CDB7}" type="pres">
      <dgm:prSet presAssocID="{7EEDF294-37C7-4B11-A9A4-7794ACC61CE3}" presName="compNode" presStyleCnt="0"/>
      <dgm:spPr/>
      <dgm:t>
        <a:bodyPr/>
        <a:lstStyle/>
        <a:p>
          <a:endParaRPr lang="pt-BR"/>
        </a:p>
      </dgm:t>
    </dgm:pt>
    <dgm:pt modelId="{4FC8466C-0878-4682-89DA-5C6D7521D828}" type="pres">
      <dgm:prSet presAssocID="{7EEDF294-37C7-4B11-A9A4-7794ACC61CE3}" presName="bkgdShape" presStyleLbl="node1" presStyleIdx="2" presStyleCnt="4"/>
      <dgm:spPr/>
      <dgm:t>
        <a:bodyPr/>
        <a:lstStyle/>
        <a:p>
          <a:endParaRPr lang="pt-BR"/>
        </a:p>
      </dgm:t>
    </dgm:pt>
    <dgm:pt modelId="{3F5F4511-981E-4BFC-BA0E-34992824D26F}" type="pres">
      <dgm:prSet presAssocID="{7EEDF294-37C7-4B11-A9A4-7794ACC61CE3}" presName="nodeTx" presStyleLbl="node1" presStyleIdx="2" presStyleCnt="4">
        <dgm:presLayoutVars>
          <dgm:bulletEnabled val="1"/>
        </dgm:presLayoutVars>
      </dgm:prSet>
      <dgm:spPr/>
      <dgm:t>
        <a:bodyPr/>
        <a:lstStyle/>
        <a:p>
          <a:endParaRPr lang="pt-BR"/>
        </a:p>
      </dgm:t>
    </dgm:pt>
    <dgm:pt modelId="{E0CD08B4-F12E-4098-ADC7-246824B3EDF9}" type="pres">
      <dgm:prSet presAssocID="{7EEDF294-37C7-4B11-A9A4-7794ACC61CE3}" presName="invisiNode" presStyleLbl="node1" presStyleIdx="2" presStyleCnt="4"/>
      <dgm:spPr/>
      <dgm:t>
        <a:bodyPr/>
        <a:lstStyle/>
        <a:p>
          <a:endParaRPr lang="pt-BR"/>
        </a:p>
      </dgm:t>
    </dgm:pt>
    <dgm:pt modelId="{10ADF9A3-8020-4D57-A0E8-304F4483D9FD}" type="pres">
      <dgm:prSet presAssocID="{7EEDF294-37C7-4B11-A9A4-7794ACC61CE3}" presName="imagNode" presStyleLbl="fgImgPlace1" presStyleIdx="2" presStyleCnt="4"/>
      <dgm:spPr>
        <a:blipFill rotWithShape="0">
          <a:blip xmlns:r="http://schemas.openxmlformats.org/officeDocument/2006/relationships" r:embed="rId3"/>
          <a:stretch>
            <a:fillRect/>
          </a:stretch>
        </a:blipFill>
      </dgm:spPr>
      <dgm:t>
        <a:bodyPr/>
        <a:lstStyle/>
        <a:p>
          <a:endParaRPr lang="pt-BR"/>
        </a:p>
      </dgm:t>
    </dgm:pt>
    <dgm:pt modelId="{6C058926-074D-460C-A5AC-11E8A8BF763D}" type="pres">
      <dgm:prSet presAssocID="{E35EC672-9BE0-4526-88F8-9D5FF1667404}" presName="sibTrans" presStyleLbl="sibTrans2D1" presStyleIdx="0" presStyleCnt="0"/>
      <dgm:spPr/>
      <dgm:t>
        <a:bodyPr/>
        <a:lstStyle/>
        <a:p>
          <a:endParaRPr lang="pt-BR"/>
        </a:p>
      </dgm:t>
    </dgm:pt>
    <dgm:pt modelId="{1BAA88B0-CEB5-480F-874A-7E09CEC11BFA}" type="pres">
      <dgm:prSet presAssocID="{BD749E1E-F125-45CD-BF21-2A352A9DC6F4}" presName="compNode" presStyleCnt="0"/>
      <dgm:spPr/>
      <dgm:t>
        <a:bodyPr/>
        <a:lstStyle/>
        <a:p>
          <a:endParaRPr lang="pt-BR"/>
        </a:p>
      </dgm:t>
    </dgm:pt>
    <dgm:pt modelId="{C7C2B137-D870-426B-A82E-4CF6769EA54E}" type="pres">
      <dgm:prSet presAssocID="{BD749E1E-F125-45CD-BF21-2A352A9DC6F4}" presName="bkgdShape" presStyleLbl="node1" presStyleIdx="3" presStyleCnt="4"/>
      <dgm:spPr/>
      <dgm:t>
        <a:bodyPr/>
        <a:lstStyle/>
        <a:p>
          <a:endParaRPr lang="pt-BR"/>
        </a:p>
      </dgm:t>
    </dgm:pt>
    <dgm:pt modelId="{1AD2418B-7EC6-45B9-A733-74E3FDF9EF70}" type="pres">
      <dgm:prSet presAssocID="{BD749E1E-F125-45CD-BF21-2A352A9DC6F4}" presName="nodeTx" presStyleLbl="node1" presStyleIdx="3" presStyleCnt="4">
        <dgm:presLayoutVars>
          <dgm:bulletEnabled val="1"/>
        </dgm:presLayoutVars>
      </dgm:prSet>
      <dgm:spPr/>
      <dgm:t>
        <a:bodyPr/>
        <a:lstStyle/>
        <a:p>
          <a:endParaRPr lang="pt-BR"/>
        </a:p>
      </dgm:t>
    </dgm:pt>
    <dgm:pt modelId="{DA7C00E3-59F7-45F9-8B5A-599CBD394330}" type="pres">
      <dgm:prSet presAssocID="{BD749E1E-F125-45CD-BF21-2A352A9DC6F4}" presName="invisiNode" presStyleLbl="node1" presStyleIdx="3" presStyleCnt="4"/>
      <dgm:spPr/>
      <dgm:t>
        <a:bodyPr/>
        <a:lstStyle/>
        <a:p>
          <a:endParaRPr lang="pt-BR"/>
        </a:p>
      </dgm:t>
    </dgm:pt>
    <dgm:pt modelId="{D6562A0F-92AE-4CF6-A8E9-CD24B5533483}" type="pres">
      <dgm:prSet presAssocID="{BD749E1E-F125-45CD-BF21-2A352A9DC6F4}" presName="imagNode" presStyleLbl="fgImgPlace1" presStyleIdx="3" presStyleCnt="4"/>
      <dgm:spPr>
        <a:blipFill rotWithShape="0">
          <a:blip xmlns:r="http://schemas.openxmlformats.org/officeDocument/2006/relationships" r:embed="rId4"/>
          <a:stretch>
            <a:fillRect/>
          </a:stretch>
        </a:blipFill>
      </dgm:spPr>
      <dgm:t>
        <a:bodyPr/>
        <a:lstStyle/>
        <a:p>
          <a:endParaRPr lang="pt-BR"/>
        </a:p>
      </dgm:t>
    </dgm:pt>
  </dgm:ptLst>
  <dgm:cxnLst>
    <dgm:cxn modelId="{1AFAEE03-3BB0-44CC-85B6-F45FC5331410}" type="presOf" srcId="{E35EC672-9BE0-4526-88F8-9D5FF1667404}" destId="{6C058926-074D-460C-A5AC-11E8A8BF763D}" srcOrd="0" destOrd="0" presId="urn:microsoft.com/office/officeart/2005/8/layout/hList7"/>
    <dgm:cxn modelId="{74ED6E83-0A01-4C4F-B09C-51E772BD85D0}" type="presOf" srcId="{7F337249-7A12-4B12-80E6-3DC1FE019D7B}" destId="{C656C74E-C974-4AC2-A793-53BEAD667002}" srcOrd="1" destOrd="0" presId="urn:microsoft.com/office/officeart/2005/8/layout/hList7"/>
    <dgm:cxn modelId="{D1FFE0C8-5B46-4AAE-8935-74E756ABB863}" srcId="{63D2058D-9803-4C85-AF0C-5710AC82BB1A}" destId="{DEBAE90D-2E98-4917-8951-5DBE1ED1F0ED}" srcOrd="0" destOrd="0" parTransId="{DBC3067A-521F-4E64-BC2A-516ED7B0FDF4}" sibTransId="{1B9C1DD0-3283-45CB-A98F-F71E48E14927}"/>
    <dgm:cxn modelId="{A8C3BA51-5EBB-4FBE-8C88-D1564775C1C1}" type="presOf" srcId="{7EEDF294-37C7-4B11-A9A4-7794ACC61CE3}" destId="{4FC8466C-0878-4682-89DA-5C6D7521D828}" srcOrd="0" destOrd="0" presId="urn:microsoft.com/office/officeart/2005/8/layout/hList7"/>
    <dgm:cxn modelId="{5D79A3C8-9077-4F76-9546-A857C9F83F1D}" type="presOf" srcId="{DEBAE90D-2E98-4917-8951-5DBE1ED1F0ED}" destId="{27D553F2-5A61-438C-9A38-56C3AFB3E661}" srcOrd="1" destOrd="0" presId="urn:microsoft.com/office/officeart/2005/8/layout/hList7"/>
    <dgm:cxn modelId="{7E5FDBF6-CCA0-4E97-B4D2-87CEEC71B616}" type="presOf" srcId="{1B5ABA43-E382-476A-982A-490D0087821A}" destId="{35AE7C2F-E47B-4268-AFA6-F549CCD5B34E}" srcOrd="0" destOrd="0" presId="urn:microsoft.com/office/officeart/2005/8/layout/hList7"/>
    <dgm:cxn modelId="{423E8E29-D0A7-4049-8662-2EAF614B11A3}" srcId="{63D2058D-9803-4C85-AF0C-5710AC82BB1A}" destId="{7F337249-7A12-4B12-80E6-3DC1FE019D7B}" srcOrd="1" destOrd="0" parTransId="{1792FB49-A3C6-4E6E-B661-0957A92CFFF0}" sibTransId="{1B5ABA43-E382-476A-982A-490D0087821A}"/>
    <dgm:cxn modelId="{F21821AC-BEA9-48F1-9EE0-074B4A3B8855}" type="presOf" srcId="{BD749E1E-F125-45CD-BF21-2A352A9DC6F4}" destId="{C7C2B137-D870-426B-A82E-4CF6769EA54E}" srcOrd="0" destOrd="0" presId="urn:microsoft.com/office/officeart/2005/8/layout/hList7"/>
    <dgm:cxn modelId="{6F497EAC-1A86-4504-9C74-1ACCF12B802C}" type="presOf" srcId="{BD749E1E-F125-45CD-BF21-2A352A9DC6F4}" destId="{1AD2418B-7EC6-45B9-A733-74E3FDF9EF70}" srcOrd="1" destOrd="0" presId="urn:microsoft.com/office/officeart/2005/8/layout/hList7"/>
    <dgm:cxn modelId="{43D724E3-E5C8-4EED-BA09-3E7BD2F750B9}" type="presOf" srcId="{7F337249-7A12-4B12-80E6-3DC1FE019D7B}" destId="{0E5E4742-61C3-4249-A3BF-D94C0B7949A7}" srcOrd="0" destOrd="0" presId="urn:microsoft.com/office/officeart/2005/8/layout/hList7"/>
    <dgm:cxn modelId="{E4168F24-763F-4E20-94D4-3A8B87EE2D39}" type="presOf" srcId="{7EEDF294-37C7-4B11-A9A4-7794ACC61CE3}" destId="{3F5F4511-981E-4BFC-BA0E-34992824D26F}" srcOrd="1" destOrd="0" presId="urn:microsoft.com/office/officeart/2005/8/layout/hList7"/>
    <dgm:cxn modelId="{F0083AC7-C850-43E8-9258-E3CB3E065904}" type="presOf" srcId="{DEBAE90D-2E98-4917-8951-5DBE1ED1F0ED}" destId="{64D9D839-A076-427A-AEAF-06CF488AB190}" srcOrd="0" destOrd="0" presId="urn:microsoft.com/office/officeart/2005/8/layout/hList7"/>
    <dgm:cxn modelId="{49C7AB49-C2F4-4513-AAB8-5E7E23C7033C}" type="presOf" srcId="{63D2058D-9803-4C85-AF0C-5710AC82BB1A}" destId="{8E3A564F-4F2A-4751-8EE2-160B5D4AED4B}" srcOrd="0" destOrd="0" presId="urn:microsoft.com/office/officeart/2005/8/layout/hList7"/>
    <dgm:cxn modelId="{4C4F09EC-C63B-4467-AB7F-7E8DB3DCCF3B}" type="presOf" srcId="{1B9C1DD0-3283-45CB-A98F-F71E48E14927}" destId="{2AE121C8-D0D8-425F-A549-EC459F8503DD}" srcOrd="0" destOrd="0" presId="urn:microsoft.com/office/officeart/2005/8/layout/hList7"/>
    <dgm:cxn modelId="{C433AD7C-DD49-4878-B137-8F9D08AD423E}" srcId="{63D2058D-9803-4C85-AF0C-5710AC82BB1A}" destId="{7EEDF294-37C7-4B11-A9A4-7794ACC61CE3}" srcOrd="2" destOrd="0" parTransId="{1614ED35-C92B-4673-8B77-B73FCD7C63BE}" sibTransId="{E35EC672-9BE0-4526-88F8-9D5FF1667404}"/>
    <dgm:cxn modelId="{135AEBE0-76EA-4AA8-A586-EB2C5F5BACEB}" srcId="{63D2058D-9803-4C85-AF0C-5710AC82BB1A}" destId="{BD749E1E-F125-45CD-BF21-2A352A9DC6F4}" srcOrd="3" destOrd="0" parTransId="{EF306EF7-1D0A-4F09-8AB2-12FD78AD632A}" sibTransId="{36076D84-4701-43D9-8F8E-332F3B0D48F5}"/>
    <dgm:cxn modelId="{6404622F-4FDE-4B24-A55F-E6A28B2B50D3}" type="presParOf" srcId="{8E3A564F-4F2A-4751-8EE2-160B5D4AED4B}" destId="{60E29A88-244A-4B0B-8194-5850F57DD3D5}" srcOrd="0" destOrd="0" presId="urn:microsoft.com/office/officeart/2005/8/layout/hList7"/>
    <dgm:cxn modelId="{9BFFE8E1-048F-41C5-A266-0C6DB0540ECD}" type="presParOf" srcId="{8E3A564F-4F2A-4751-8EE2-160B5D4AED4B}" destId="{13150042-4952-421F-BA96-D18EBDB4D702}" srcOrd="1" destOrd="0" presId="urn:microsoft.com/office/officeart/2005/8/layout/hList7"/>
    <dgm:cxn modelId="{3CA3885B-895B-41AE-BF53-64E7E59607EE}" type="presParOf" srcId="{13150042-4952-421F-BA96-D18EBDB4D702}" destId="{E0DC0191-C34E-4893-B1DB-1C8EA22F0C24}" srcOrd="0" destOrd="0" presId="urn:microsoft.com/office/officeart/2005/8/layout/hList7"/>
    <dgm:cxn modelId="{3A4635A7-7F8A-4E15-AA7C-0BF8BF0416DF}" type="presParOf" srcId="{E0DC0191-C34E-4893-B1DB-1C8EA22F0C24}" destId="{64D9D839-A076-427A-AEAF-06CF488AB190}" srcOrd="0" destOrd="0" presId="urn:microsoft.com/office/officeart/2005/8/layout/hList7"/>
    <dgm:cxn modelId="{55DC2F74-5C10-4D26-8535-61458F7F2055}" type="presParOf" srcId="{E0DC0191-C34E-4893-B1DB-1C8EA22F0C24}" destId="{27D553F2-5A61-438C-9A38-56C3AFB3E661}" srcOrd="1" destOrd="0" presId="urn:microsoft.com/office/officeart/2005/8/layout/hList7"/>
    <dgm:cxn modelId="{93F6EA6F-D327-4BA0-B891-27E3DBF4C70C}" type="presParOf" srcId="{E0DC0191-C34E-4893-B1DB-1C8EA22F0C24}" destId="{BF3666F5-6210-4942-BFC0-9790A9228045}" srcOrd="2" destOrd="0" presId="urn:microsoft.com/office/officeart/2005/8/layout/hList7"/>
    <dgm:cxn modelId="{E0DBF537-272B-4C90-ACED-121B721104D3}" type="presParOf" srcId="{E0DC0191-C34E-4893-B1DB-1C8EA22F0C24}" destId="{85C38E83-9CED-4A99-AC47-00B45580FA79}" srcOrd="3" destOrd="0" presId="urn:microsoft.com/office/officeart/2005/8/layout/hList7"/>
    <dgm:cxn modelId="{704BAFA5-1BB5-49A5-9E09-44E531E7BEA8}" type="presParOf" srcId="{13150042-4952-421F-BA96-D18EBDB4D702}" destId="{2AE121C8-D0D8-425F-A549-EC459F8503DD}" srcOrd="1" destOrd="0" presId="urn:microsoft.com/office/officeart/2005/8/layout/hList7"/>
    <dgm:cxn modelId="{0C8B2022-5AA5-417A-8CD6-38456C9440B0}" type="presParOf" srcId="{13150042-4952-421F-BA96-D18EBDB4D702}" destId="{3D5BD2ED-EF92-475F-BBC2-745853922AEB}" srcOrd="2" destOrd="0" presId="urn:microsoft.com/office/officeart/2005/8/layout/hList7"/>
    <dgm:cxn modelId="{D4757CB9-6420-4CF4-97C8-C0FAF68B09A9}" type="presParOf" srcId="{3D5BD2ED-EF92-475F-BBC2-745853922AEB}" destId="{0E5E4742-61C3-4249-A3BF-D94C0B7949A7}" srcOrd="0" destOrd="0" presId="urn:microsoft.com/office/officeart/2005/8/layout/hList7"/>
    <dgm:cxn modelId="{444C0555-D218-48F7-ACCB-155E0D985966}" type="presParOf" srcId="{3D5BD2ED-EF92-475F-BBC2-745853922AEB}" destId="{C656C74E-C974-4AC2-A793-53BEAD667002}" srcOrd="1" destOrd="0" presId="urn:microsoft.com/office/officeart/2005/8/layout/hList7"/>
    <dgm:cxn modelId="{FCDB61F0-D9F1-42BF-9345-9E6CE77D2E1C}" type="presParOf" srcId="{3D5BD2ED-EF92-475F-BBC2-745853922AEB}" destId="{EC2EB473-27D1-449B-8148-E530C3D3945C}" srcOrd="2" destOrd="0" presId="urn:microsoft.com/office/officeart/2005/8/layout/hList7"/>
    <dgm:cxn modelId="{8101ADE2-90CA-4427-B5DB-A49A2B5635B1}" type="presParOf" srcId="{3D5BD2ED-EF92-475F-BBC2-745853922AEB}" destId="{6E98594F-A5AD-42CF-B3C3-0FC2092AD796}" srcOrd="3" destOrd="0" presId="urn:microsoft.com/office/officeart/2005/8/layout/hList7"/>
    <dgm:cxn modelId="{BB087968-2E3D-4104-82AB-8695121D7020}" type="presParOf" srcId="{13150042-4952-421F-BA96-D18EBDB4D702}" destId="{35AE7C2F-E47B-4268-AFA6-F549CCD5B34E}" srcOrd="3" destOrd="0" presId="urn:microsoft.com/office/officeart/2005/8/layout/hList7"/>
    <dgm:cxn modelId="{27DDD512-838B-4F49-B61F-2C847363E7FB}" type="presParOf" srcId="{13150042-4952-421F-BA96-D18EBDB4D702}" destId="{486B1372-AD1D-4E8C-A9EC-E44CAE12CDB7}" srcOrd="4" destOrd="0" presId="urn:microsoft.com/office/officeart/2005/8/layout/hList7"/>
    <dgm:cxn modelId="{5AB16DEB-EEF2-4A1A-A7E8-0DC0FC5CA40B}" type="presParOf" srcId="{486B1372-AD1D-4E8C-A9EC-E44CAE12CDB7}" destId="{4FC8466C-0878-4682-89DA-5C6D7521D828}" srcOrd="0" destOrd="0" presId="urn:microsoft.com/office/officeart/2005/8/layout/hList7"/>
    <dgm:cxn modelId="{D75D9885-D300-4A70-A320-176146C855EF}" type="presParOf" srcId="{486B1372-AD1D-4E8C-A9EC-E44CAE12CDB7}" destId="{3F5F4511-981E-4BFC-BA0E-34992824D26F}" srcOrd="1" destOrd="0" presId="urn:microsoft.com/office/officeart/2005/8/layout/hList7"/>
    <dgm:cxn modelId="{4DCA0EDD-37B5-42B0-B528-98183DDD3AEA}" type="presParOf" srcId="{486B1372-AD1D-4E8C-A9EC-E44CAE12CDB7}" destId="{E0CD08B4-F12E-4098-ADC7-246824B3EDF9}" srcOrd="2" destOrd="0" presId="urn:microsoft.com/office/officeart/2005/8/layout/hList7"/>
    <dgm:cxn modelId="{C74ED283-7DF7-4FB4-ABB4-8C42A04E2C0B}" type="presParOf" srcId="{486B1372-AD1D-4E8C-A9EC-E44CAE12CDB7}" destId="{10ADF9A3-8020-4D57-A0E8-304F4483D9FD}" srcOrd="3" destOrd="0" presId="urn:microsoft.com/office/officeart/2005/8/layout/hList7"/>
    <dgm:cxn modelId="{40178CA3-3F18-4467-A9E7-BE6F5445A8BF}" type="presParOf" srcId="{13150042-4952-421F-BA96-D18EBDB4D702}" destId="{6C058926-074D-460C-A5AC-11E8A8BF763D}" srcOrd="5" destOrd="0" presId="urn:microsoft.com/office/officeart/2005/8/layout/hList7"/>
    <dgm:cxn modelId="{23BCE6B6-CCB0-4F15-9108-8F6F687721DD}" type="presParOf" srcId="{13150042-4952-421F-BA96-D18EBDB4D702}" destId="{1BAA88B0-CEB5-480F-874A-7E09CEC11BFA}" srcOrd="6" destOrd="0" presId="urn:microsoft.com/office/officeart/2005/8/layout/hList7"/>
    <dgm:cxn modelId="{008E4A9A-BC60-4A7D-BD50-C6C8E7BCCA29}" type="presParOf" srcId="{1BAA88B0-CEB5-480F-874A-7E09CEC11BFA}" destId="{C7C2B137-D870-426B-A82E-4CF6769EA54E}" srcOrd="0" destOrd="0" presId="urn:microsoft.com/office/officeart/2005/8/layout/hList7"/>
    <dgm:cxn modelId="{C4BA72A6-6828-4C91-B2A0-F4DD63C89BD5}" type="presParOf" srcId="{1BAA88B0-CEB5-480F-874A-7E09CEC11BFA}" destId="{1AD2418B-7EC6-45B9-A733-74E3FDF9EF70}" srcOrd="1" destOrd="0" presId="urn:microsoft.com/office/officeart/2005/8/layout/hList7"/>
    <dgm:cxn modelId="{515A4ADF-04B2-4AB5-B89E-3B2426BC9C5D}" type="presParOf" srcId="{1BAA88B0-CEB5-480F-874A-7E09CEC11BFA}" destId="{DA7C00E3-59F7-45F9-8B5A-599CBD394330}" srcOrd="2" destOrd="0" presId="urn:microsoft.com/office/officeart/2005/8/layout/hList7"/>
    <dgm:cxn modelId="{42F42D81-2239-4C9C-AC25-590431AE9A2B}" type="presParOf" srcId="{1BAA88B0-CEB5-480F-874A-7E09CEC11BFA}" destId="{D6562A0F-92AE-4CF6-A8E9-CD24B5533483}" srcOrd="3" destOrd="0" presId="urn:microsoft.com/office/officeart/2005/8/layout/hList7"/>
  </dgm:cxnLst>
  <dgm:bg/>
  <dgm:whole/>
</dgm:dataModel>
</file>

<file path=ppt/diagrams/data11.xml><?xml version="1.0" encoding="utf-8"?>
<dgm:dataModel xmlns:dgm="http://schemas.openxmlformats.org/drawingml/2006/diagram" xmlns:a="http://schemas.openxmlformats.org/drawingml/2006/main">
  <dgm:ptLst>
    <dgm:pt modelId="{72A9ACFE-DA88-46C0-B9C2-E20DC5C49DF6}" type="doc">
      <dgm:prSet loTypeId="urn:microsoft.com/office/officeart/2005/8/layout/hList1" loCatId="list" qsTypeId="urn:microsoft.com/office/officeart/2005/8/quickstyle/simple1" qsCatId="simple" csTypeId="urn:microsoft.com/office/officeart/2005/8/colors/colorful4" csCatId="colorful" phldr="1"/>
      <dgm:spPr/>
      <dgm:t>
        <a:bodyPr/>
        <a:lstStyle/>
        <a:p>
          <a:endParaRPr lang="pt-BR"/>
        </a:p>
      </dgm:t>
    </dgm:pt>
    <dgm:pt modelId="{A41CF7E3-7BDA-4CFA-93B3-F1466077F378}">
      <dgm:prSet/>
      <dgm:spPr/>
      <dgm:t>
        <a:bodyPr/>
        <a:lstStyle/>
        <a:p>
          <a:pPr rtl="0"/>
          <a:r>
            <a:rPr lang="pt-BR" b="1" dirty="0" smtClean="0"/>
            <a:t>Product Owner</a:t>
          </a:r>
          <a:endParaRPr lang="pt-BR" dirty="0"/>
        </a:p>
      </dgm:t>
    </dgm:pt>
    <dgm:pt modelId="{03C1ABB0-A814-49A8-97EB-6AC9A977BFC9}" type="parTrans" cxnId="{B8572BA3-E68E-4757-B1F2-6EC26B7F98F0}">
      <dgm:prSet/>
      <dgm:spPr/>
      <dgm:t>
        <a:bodyPr/>
        <a:lstStyle/>
        <a:p>
          <a:endParaRPr lang="pt-BR"/>
        </a:p>
      </dgm:t>
    </dgm:pt>
    <dgm:pt modelId="{7CBA8871-4863-4CB6-91DF-C714AE204E3E}" type="sibTrans" cxnId="{B8572BA3-E68E-4757-B1F2-6EC26B7F98F0}">
      <dgm:prSet/>
      <dgm:spPr/>
      <dgm:t>
        <a:bodyPr/>
        <a:lstStyle/>
        <a:p>
          <a:endParaRPr lang="pt-BR"/>
        </a:p>
      </dgm:t>
    </dgm:pt>
    <dgm:pt modelId="{2E4C3034-99B1-487D-8511-5DA38E4D6CF0}">
      <dgm:prSet/>
      <dgm:spPr/>
      <dgm:t>
        <a:bodyPr/>
        <a:lstStyle/>
        <a:p>
          <a:pPr rtl="0"/>
          <a:r>
            <a:rPr lang="pt-BR" b="1" dirty="0" smtClean="0"/>
            <a:t>Scrum Master</a:t>
          </a:r>
          <a:endParaRPr lang="pt-BR" dirty="0"/>
        </a:p>
      </dgm:t>
    </dgm:pt>
    <dgm:pt modelId="{5C8EA099-0E66-4F91-AF77-8514E6D9D7ED}" type="parTrans" cxnId="{90F86A87-1636-4CB1-8D66-D827FEE45AD9}">
      <dgm:prSet/>
      <dgm:spPr/>
      <dgm:t>
        <a:bodyPr/>
        <a:lstStyle/>
        <a:p>
          <a:endParaRPr lang="pt-BR"/>
        </a:p>
      </dgm:t>
    </dgm:pt>
    <dgm:pt modelId="{B03582DD-6B48-4CE1-8020-109EAB087164}" type="sibTrans" cxnId="{90F86A87-1636-4CB1-8D66-D827FEE45AD9}">
      <dgm:prSet/>
      <dgm:spPr/>
      <dgm:t>
        <a:bodyPr/>
        <a:lstStyle/>
        <a:p>
          <a:endParaRPr lang="pt-BR"/>
        </a:p>
      </dgm:t>
    </dgm:pt>
    <dgm:pt modelId="{1DBD0808-7137-4370-9DCE-4F6BA36DFBF2}">
      <dgm:prSet/>
      <dgm:spPr/>
      <dgm:t>
        <a:bodyPr/>
        <a:lstStyle/>
        <a:p>
          <a:pPr rtl="0"/>
          <a:r>
            <a:rPr lang="pt-BR" b="1" dirty="0" smtClean="0"/>
            <a:t>Scrum Master</a:t>
          </a:r>
          <a:endParaRPr lang="pt-BR" dirty="0"/>
        </a:p>
      </dgm:t>
    </dgm:pt>
    <dgm:pt modelId="{CB8610FD-38AC-44BD-801B-55F8B168465E}" type="parTrans" cxnId="{CE0B4993-F6B5-43BD-B58B-72449B4C454B}">
      <dgm:prSet/>
      <dgm:spPr/>
      <dgm:t>
        <a:bodyPr/>
        <a:lstStyle/>
        <a:p>
          <a:endParaRPr lang="pt-BR"/>
        </a:p>
      </dgm:t>
    </dgm:pt>
    <dgm:pt modelId="{48FC74EB-CD71-4601-B892-B6D62F981ABA}" type="sibTrans" cxnId="{CE0B4993-F6B5-43BD-B58B-72449B4C454B}">
      <dgm:prSet/>
      <dgm:spPr/>
      <dgm:t>
        <a:bodyPr/>
        <a:lstStyle/>
        <a:p>
          <a:endParaRPr lang="pt-BR"/>
        </a:p>
      </dgm:t>
    </dgm:pt>
    <dgm:pt modelId="{4E43DF30-E8A5-4F7A-B468-231B83E93A4F}">
      <dgm:prSet/>
      <dgm:spPr/>
      <dgm:t>
        <a:bodyPr/>
        <a:lstStyle/>
        <a:p>
          <a:pPr rtl="0"/>
          <a:r>
            <a:rPr lang="pt-BR" b="1" dirty="0" smtClean="0"/>
            <a:t>Equipe de desenvolvimento</a:t>
          </a:r>
          <a:endParaRPr lang="pt-BR" dirty="0"/>
        </a:p>
      </dgm:t>
    </dgm:pt>
    <dgm:pt modelId="{AA7D9C55-ACE0-43C7-A644-E526C44010E1}" type="parTrans" cxnId="{8136F523-F487-4FA2-803B-78B671A122C9}">
      <dgm:prSet/>
      <dgm:spPr/>
      <dgm:t>
        <a:bodyPr/>
        <a:lstStyle/>
        <a:p>
          <a:endParaRPr lang="pt-BR"/>
        </a:p>
      </dgm:t>
    </dgm:pt>
    <dgm:pt modelId="{053CF567-3379-4900-8C63-9F420359D761}" type="sibTrans" cxnId="{8136F523-F487-4FA2-803B-78B671A122C9}">
      <dgm:prSet/>
      <dgm:spPr/>
      <dgm:t>
        <a:bodyPr/>
        <a:lstStyle/>
        <a:p>
          <a:endParaRPr lang="pt-BR"/>
        </a:p>
      </dgm:t>
    </dgm:pt>
    <dgm:pt modelId="{954A2112-A8AA-4C42-87DA-6E092AB74351}">
      <dgm:prSet custT="1"/>
      <dgm:spPr/>
      <dgm:t>
        <a:bodyPr/>
        <a:lstStyle/>
        <a:p>
          <a:pPr rtl="0"/>
          <a:r>
            <a:rPr lang="pt-BR" sz="1400" dirty="0" smtClean="0"/>
            <a:t>Tomando as melhores decisões para otimizar o valor do produto, não simplesmente tentando agradar a todos os stakeholders</a:t>
          </a:r>
          <a:endParaRPr lang="pt-BR" sz="1400" dirty="0"/>
        </a:p>
      </dgm:t>
    </dgm:pt>
    <dgm:pt modelId="{A4C0D1C1-8E98-4F3E-A498-969619A53C7F}" type="parTrans" cxnId="{06952B20-2C8D-44FC-98D8-2F7B6C162EE8}">
      <dgm:prSet/>
      <dgm:spPr/>
      <dgm:t>
        <a:bodyPr/>
        <a:lstStyle/>
        <a:p>
          <a:endParaRPr lang="pt-BR"/>
        </a:p>
      </dgm:t>
    </dgm:pt>
    <dgm:pt modelId="{0C2A3DEF-6C79-4B8C-A521-6035664A6C38}" type="sibTrans" cxnId="{06952B20-2C8D-44FC-98D8-2F7B6C162EE8}">
      <dgm:prSet/>
      <dgm:spPr/>
      <dgm:t>
        <a:bodyPr/>
        <a:lstStyle/>
        <a:p>
          <a:endParaRPr lang="pt-BR"/>
        </a:p>
      </dgm:t>
    </dgm:pt>
    <dgm:pt modelId="{56D85EFE-C83A-4227-809D-89DB78DC60CF}">
      <dgm:prSet custT="1"/>
      <dgm:spPr/>
      <dgm:t>
        <a:bodyPr/>
        <a:lstStyle/>
        <a:p>
          <a:pPr rtl="0"/>
          <a:r>
            <a:rPr lang="pt-BR" sz="1400" dirty="0" smtClean="0"/>
            <a:t>Ao manter a estrutura do Scrum, o que significa que não estendemos a Sprint ou outras caixas de tempo sob pressão para chegar no objetivo</a:t>
          </a:r>
          <a:endParaRPr lang="pt-BR" sz="1400" dirty="0"/>
        </a:p>
      </dgm:t>
    </dgm:pt>
    <dgm:pt modelId="{C1132066-42BA-4C4A-9874-2535B6CF2D80}" type="parTrans" cxnId="{B55DEDBA-D300-412F-BDB8-4EF8CD8EE538}">
      <dgm:prSet/>
      <dgm:spPr/>
      <dgm:t>
        <a:bodyPr/>
        <a:lstStyle/>
        <a:p>
          <a:endParaRPr lang="pt-BR"/>
        </a:p>
      </dgm:t>
    </dgm:pt>
    <dgm:pt modelId="{AE3A9EF1-AC80-472C-B8A7-A55499CA1E81}" type="sibTrans" cxnId="{B55DEDBA-D300-412F-BDB8-4EF8CD8EE538}">
      <dgm:prSet/>
      <dgm:spPr/>
      <dgm:t>
        <a:bodyPr/>
        <a:lstStyle/>
        <a:p>
          <a:endParaRPr lang="pt-BR"/>
        </a:p>
      </dgm:t>
    </dgm:pt>
    <dgm:pt modelId="{EF644071-A0F0-491B-A7EF-A71057E7A28A}">
      <dgm:prSet custT="1"/>
      <dgm:spPr/>
      <dgm:t>
        <a:bodyPr/>
        <a:lstStyle/>
        <a:p>
          <a:pPr rtl="0"/>
          <a:r>
            <a:rPr lang="pt-BR" sz="1400" dirty="0" smtClean="0"/>
            <a:t>Removendo obstáculos que a equipe de desenvolvimento não pode resolver sozinha, em vez de tolerar o </a:t>
          </a:r>
          <a:r>
            <a:rPr lang="pt-BR" sz="1400" i="1" dirty="0" smtClean="0"/>
            <a:t>status quo </a:t>
          </a:r>
          <a:r>
            <a:rPr lang="pt-BR" sz="1400" dirty="0" smtClean="0"/>
            <a:t>na organização</a:t>
          </a:r>
          <a:endParaRPr lang="pt-BR" sz="1400" dirty="0"/>
        </a:p>
      </dgm:t>
    </dgm:pt>
    <dgm:pt modelId="{1C5E1CCD-AC6B-4EF4-BCD6-234DD2E18D2D}" type="parTrans" cxnId="{BB0AF3CF-D433-4B9E-A45A-E116C0882E4B}">
      <dgm:prSet/>
      <dgm:spPr/>
      <dgm:t>
        <a:bodyPr/>
        <a:lstStyle/>
        <a:p>
          <a:endParaRPr lang="pt-BR"/>
        </a:p>
      </dgm:t>
    </dgm:pt>
    <dgm:pt modelId="{5BC18A6B-7B86-438B-93D2-51B5E7E3FEA2}" type="sibTrans" cxnId="{BB0AF3CF-D433-4B9E-A45A-E116C0882E4B}">
      <dgm:prSet/>
      <dgm:spPr/>
      <dgm:t>
        <a:bodyPr/>
        <a:lstStyle/>
        <a:p>
          <a:endParaRPr lang="pt-BR"/>
        </a:p>
      </dgm:t>
    </dgm:pt>
    <dgm:pt modelId="{CB641F1D-5BF2-4677-BD5F-1FEBC8220B65}">
      <dgm:prSet custT="1"/>
      <dgm:spPr/>
      <dgm:t>
        <a:bodyPr/>
        <a:lstStyle/>
        <a:p>
          <a:pPr rtl="0"/>
          <a:r>
            <a:rPr lang="pt-BR" sz="1400" dirty="0" smtClean="0"/>
            <a:t>Criando um incremento que atenda à sua </a:t>
          </a:r>
          <a:r>
            <a:rPr lang="pt-BR" sz="1400" dirty="0" smtClean="0"/>
            <a:t>Definição de Pronto </a:t>
          </a:r>
          <a:r>
            <a:rPr lang="pt-BR" sz="1400" dirty="0" smtClean="0"/>
            <a:t>e não algo que está “quase pronto”</a:t>
          </a:r>
          <a:endParaRPr lang="pt-BR" sz="1400" dirty="0"/>
        </a:p>
      </dgm:t>
    </dgm:pt>
    <dgm:pt modelId="{FD19172F-1D1E-463B-A85E-F847657CD7BE}" type="parTrans" cxnId="{3C888E5A-5B12-40C9-9A8F-F93DDBB8006D}">
      <dgm:prSet/>
      <dgm:spPr/>
      <dgm:t>
        <a:bodyPr/>
        <a:lstStyle/>
        <a:p>
          <a:endParaRPr lang="pt-BR"/>
        </a:p>
      </dgm:t>
    </dgm:pt>
    <dgm:pt modelId="{9160F5F7-E7A6-4048-9E5E-02B4DC72955C}" type="sibTrans" cxnId="{3C888E5A-5B12-40C9-9A8F-F93DDBB8006D}">
      <dgm:prSet/>
      <dgm:spPr/>
      <dgm:t>
        <a:bodyPr/>
        <a:lstStyle/>
        <a:p>
          <a:endParaRPr lang="pt-BR"/>
        </a:p>
      </dgm:t>
    </dgm:pt>
    <dgm:pt modelId="{8E849C46-C1A5-486A-B62D-53B295E2BA59}" type="pres">
      <dgm:prSet presAssocID="{72A9ACFE-DA88-46C0-B9C2-E20DC5C49DF6}" presName="Name0" presStyleCnt="0">
        <dgm:presLayoutVars>
          <dgm:dir/>
          <dgm:animLvl val="lvl"/>
          <dgm:resizeHandles val="exact"/>
        </dgm:presLayoutVars>
      </dgm:prSet>
      <dgm:spPr/>
      <dgm:t>
        <a:bodyPr/>
        <a:lstStyle/>
        <a:p>
          <a:endParaRPr lang="pt-BR"/>
        </a:p>
      </dgm:t>
    </dgm:pt>
    <dgm:pt modelId="{10057CF3-A898-4B4F-B965-7290EE3D94B0}" type="pres">
      <dgm:prSet presAssocID="{A41CF7E3-7BDA-4CFA-93B3-F1466077F378}" presName="composite" presStyleCnt="0"/>
      <dgm:spPr/>
      <dgm:t>
        <a:bodyPr/>
        <a:lstStyle/>
        <a:p>
          <a:endParaRPr lang="pt-BR"/>
        </a:p>
      </dgm:t>
    </dgm:pt>
    <dgm:pt modelId="{E6072C0C-3922-44BB-9907-3BDC462E2004}" type="pres">
      <dgm:prSet presAssocID="{A41CF7E3-7BDA-4CFA-93B3-F1466077F378}" presName="parTx" presStyleLbl="alignNode1" presStyleIdx="0" presStyleCnt="4">
        <dgm:presLayoutVars>
          <dgm:chMax val="0"/>
          <dgm:chPref val="0"/>
          <dgm:bulletEnabled val="1"/>
        </dgm:presLayoutVars>
      </dgm:prSet>
      <dgm:spPr/>
      <dgm:t>
        <a:bodyPr/>
        <a:lstStyle/>
        <a:p>
          <a:endParaRPr lang="pt-BR"/>
        </a:p>
      </dgm:t>
    </dgm:pt>
    <dgm:pt modelId="{C72CB5E4-D42C-41B2-B8EE-05A1002F27AF}" type="pres">
      <dgm:prSet presAssocID="{A41CF7E3-7BDA-4CFA-93B3-F1466077F378}" presName="desTx" presStyleLbl="alignAccFollowNode1" presStyleIdx="0" presStyleCnt="4">
        <dgm:presLayoutVars>
          <dgm:bulletEnabled val="1"/>
        </dgm:presLayoutVars>
      </dgm:prSet>
      <dgm:spPr/>
      <dgm:t>
        <a:bodyPr/>
        <a:lstStyle/>
        <a:p>
          <a:endParaRPr lang="pt-BR"/>
        </a:p>
      </dgm:t>
    </dgm:pt>
    <dgm:pt modelId="{AE89D9C4-A030-4E42-91B4-CEF346668AE1}" type="pres">
      <dgm:prSet presAssocID="{7CBA8871-4863-4CB6-91DF-C714AE204E3E}" presName="space" presStyleCnt="0"/>
      <dgm:spPr/>
      <dgm:t>
        <a:bodyPr/>
        <a:lstStyle/>
        <a:p>
          <a:endParaRPr lang="pt-BR"/>
        </a:p>
      </dgm:t>
    </dgm:pt>
    <dgm:pt modelId="{3A360306-B553-4034-B542-8782DEE839FC}" type="pres">
      <dgm:prSet presAssocID="{2E4C3034-99B1-487D-8511-5DA38E4D6CF0}" presName="composite" presStyleCnt="0"/>
      <dgm:spPr/>
      <dgm:t>
        <a:bodyPr/>
        <a:lstStyle/>
        <a:p>
          <a:endParaRPr lang="pt-BR"/>
        </a:p>
      </dgm:t>
    </dgm:pt>
    <dgm:pt modelId="{F810DAA9-1477-4E20-B470-6CCA01E93D0F}" type="pres">
      <dgm:prSet presAssocID="{2E4C3034-99B1-487D-8511-5DA38E4D6CF0}" presName="parTx" presStyleLbl="alignNode1" presStyleIdx="1" presStyleCnt="4">
        <dgm:presLayoutVars>
          <dgm:chMax val="0"/>
          <dgm:chPref val="0"/>
          <dgm:bulletEnabled val="1"/>
        </dgm:presLayoutVars>
      </dgm:prSet>
      <dgm:spPr/>
      <dgm:t>
        <a:bodyPr/>
        <a:lstStyle/>
        <a:p>
          <a:endParaRPr lang="pt-BR"/>
        </a:p>
      </dgm:t>
    </dgm:pt>
    <dgm:pt modelId="{EBDD97C2-C5AA-4C88-8D40-E2C1849C4E44}" type="pres">
      <dgm:prSet presAssocID="{2E4C3034-99B1-487D-8511-5DA38E4D6CF0}" presName="desTx" presStyleLbl="alignAccFollowNode1" presStyleIdx="1" presStyleCnt="4">
        <dgm:presLayoutVars>
          <dgm:bulletEnabled val="1"/>
        </dgm:presLayoutVars>
      </dgm:prSet>
      <dgm:spPr/>
      <dgm:t>
        <a:bodyPr/>
        <a:lstStyle/>
        <a:p>
          <a:endParaRPr lang="pt-BR"/>
        </a:p>
      </dgm:t>
    </dgm:pt>
    <dgm:pt modelId="{C213F627-08DF-4660-A9AC-3D2266425134}" type="pres">
      <dgm:prSet presAssocID="{B03582DD-6B48-4CE1-8020-109EAB087164}" presName="space" presStyleCnt="0"/>
      <dgm:spPr/>
      <dgm:t>
        <a:bodyPr/>
        <a:lstStyle/>
        <a:p>
          <a:endParaRPr lang="pt-BR"/>
        </a:p>
      </dgm:t>
    </dgm:pt>
    <dgm:pt modelId="{B7B65173-0208-4DBD-B30C-A9D2650A0C21}" type="pres">
      <dgm:prSet presAssocID="{1DBD0808-7137-4370-9DCE-4F6BA36DFBF2}" presName="composite" presStyleCnt="0"/>
      <dgm:spPr/>
      <dgm:t>
        <a:bodyPr/>
        <a:lstStyle/>
        <a:p>
          <a:endParaRPr lang="pt-BR"/>
        </a:p>
      </dgm:t>
    </dgm:pt>
    <dgm:pt modelId="{A70B823A-FACC-43DC-9F9B-9D7F8E7FCAB0}" type="pres">
      <dgm:prSet presAssocID="{1DBD0808-7137-4370-9DCE-4F6BA36DFBF2}" presName="parTx" presStyleLbl="alignNode1" presStyleIdx="2" presStyleCnt="4">
        <dgm:presLayoutVars>
          <dgm:chMax val="0"/>
          <dgm:chPref val="0"/>
          <dgm:bulletEnabled val="1"/>
        </dgm:presLayoutVars>
      </dgm:prSet>
      <dgm:spPr/>
      <dgm:t>
        <a:bodyPr/>
        <a:lstStyle/>
        <a:p>
          <a:endParaRPr lang="pt-BR"/>
        </a:p>
      </dgm:t>
    </dgm:pt>
    <dgm:pt modelId="{1AB1E6C1-B1AA-4D5F-A217-64990252AE0D}" type="pres">
      <dgm:prSet presAssocID="{1DBD0808-7137-4370-9DCE-4F6BA36DFBF2}" presName="desTx" presStyleLbl="alignAccFollowNode1" presStyleIdx="2" presStyleCnt="4">
        <dgm:presLayoutVars>
          <dgm:bulletEnabled val="1"/>
        </dgm:presLayoutVars>
      </dgm:prSet>
      <dgm:spPr/>
      <dgm:t>
        <a:bodyPr/>
        <a:lstStyle/>
        <a:p>
          <a:endParaRPr lang="pt-BR"/>
        </a:p>
      </dgm:t>
    </dgm:pt>
    <dgm:pt modelId="{13C9333B-3304-49B5-B6BD-047CF869321B}" type="pres">
      <dgm:prSet presAssocID="{48FC74EB-CD71-4601-B892-B6D62F981ABA}" presName="space" presStyleCnt="0"/>
      <dgm:spPr/>
      <dgm:t>
        <a:bodyPr/>
        <a:lstStyle/>
        <a:p>
          <a:endParaRPr lang="pt-BR"/>
        </a:p>
      </dgm:t>
    </dgm:pt>
    <dgm:pt modelId="{0CEF4950-8845-41CA-8E58-F06C88FCDB9F}" type="pres">
      <dgm:prSet presAssocID="{4E43DF30-E8A5-4F7A-B468-231B83E93A4F}" presName="composite" presStyleCnt="0"/>
      <dgm:spPr/>
      <dgm:t>
        <a:bodyPr/>
        <a:lstStyle/>
        <a:p>
          <a:endParaRPr lang="pt-BR"/>
        </a:p>
      </dgm:t>
    </dgm:pt>
    <dgm:pt modelId="{4F5D55BC-E65E-48E7-901F-42DDEDF64B87}" type="pres">
      <dgm:prSet presAssocID="{4E43DF30-E8A5-4F7A-B468-231B83E93A4F}" presName="parTx" presStyleLbl="alignNode1" presStyleIdx="3" presStyleCnt="4">
        <dgm:presLayoutVars>
          <dgm:chMax val="0"/>
          <dgm:chPref val="0"/>
          <dgm:bulletEnabled val="1"/>
        </dgm:presLayoutVars>
      </dgm:prSet>
      <dgm:spPr/>
      <dgm:t>
        <a:bodyPr/>
        <a:lstStyle/>
        <a:p>
          <a:endParaRPr lang="pt-BR"/>
        </a:p>
      </dgm:t>
    </dgm:pt>
    <dgm:pt modelId="{1FD58CAA-87E5-470C-BE89-AE490C1F86B5}" type="pres">
      <dgm:prSet presAssocID="{4E43DF30-E8A5-4F7A-B468-231B83E93A4F}" presName="desTx" presStyleLbl="alignAccFollowNode1" presStyleIdx="3" presStyleCnt="4">
        <dgm:presLayoutVars>
          <dgm:bulletEnabled val="1"/>
        </dgm:presLayoutVars>
      </dgm:prSet>
      <dgm:spPr/>
      <dgm:t>
        <a:bodyPr/>
        <a:lstStyle/>
        <a:p>
          <a:endParaRPr lang="pt-BR"/>
        </a:p>
      </dgm:t>
    </dgm:pt>
  </dgm:ptLst>
  <dgm:cxnLst>
    <dgm:cxn modelId="{06952B20-2C8D-44FC-98D8-2F7B6C162EE8}" srcId="{A41CF7E3-7BDA-4CFA-93B3-F1466077F378}" destId="{954A2112-A8AA-4C42-87DA-6E092AB74351}" srcOrd="0" destOrd="0" parTransId="{A4C0D1C1-8E98-4F3E-A498-969619A53C7F}" sibTransId="{0C2A3DEF-6C79-4B8C-A521-6035664A6C38}"/>
    <dgm:cxn modelId="{35DC18F3-321F-4D47-8291-BB6109ACDA59}" type="presOf" srcId="{A41CF7E3-7BDA-4CFA-93B3-F1466077F378}" destId="{E6072C0C-3922-44BB-9907-3BDC462E2004}" srcOrd="0" destOrd="0" presId="urn:microsoft.com/office/officeart/2005/8/layout/hList1"/>
    <dgm:cxn modelId="{89486094-1F18-4DF2-9375-756D112349E9}" type="presOf" srcId="{4E43DF30-E8A5-4F7A-B468-231B83E93A4F}" destId="{4F5D55BC-E65E-48E7-901F-42DDEDF64B87}" srcOrd="0" destOrd="0" presId="urn:microsoft.com/office/officeart/2005/8/layout/hList1"/>
    <dgm:cxn modelId="{90F86A87-1636-4CB1-8D66-D827FEE45AD9}" srcId="{72A9ACFE-DA88-46C0-B9C2-E20DC5C49DF6}" destId="{2E4C3034-99B1-487D-8511-5DA38E4D6CF0}" srcOrd="1" destOrd="0" parTransId="{5C8EA099-0E66-4F91-AF77-8514E6D9D7ED}" sibTransId="{B03582DD-6B48-4CE1-8020-109EAB087164}"/>
    <dgm:cxn modelId="{0C2F6415-7B7F-4EF2-B254-F0E6C07AA216}" type="presOf" srcId="{2E4C3034-99B1-487D-8511-5DA38E4D6CF0}" destId="{F810DAA9-1477-4E20-B470-6CCA01E93D0F}" srcOrd="0" destOrd="0" presId="urn:microsoft.com/office/officeart/2005/8/layout/hList1"/>
    <dgm:cxn modelId="{D25270F8-6515-4D80-8855-B35A6453E6B6}" type="presOf" srcId="{EF644071-A0F0-491B-A7EF-A71057E7A28A}" destId="{1AB1E6C1-B1AA-4D5F-A217-64990252AE0D}" srcOrd="0" destOrd="0" presId="urn:microsoft.com/office/officeart/2005/8/layout/hList1"/>
    <dgm:cxn modelId="{B8572BA3-E68E-4757-B1F2-6EC26B7F98F0}" srcId="{72A9ACFE-DA88-46C0-B9C2-E20DC5C49DF6}" destId="{A41CF7E3-7BDA-4CFA-93B3-F1466077F378}" srcOrd="0" destOrd="0" parTransId="{03C1ABB0-A814-49A8-97EB-6AC9A977BFC9}" sibTransId="{7CBA8871-4863-4CB6-91DF-C714AE204E3E}"/>
    <dgm:cxn modelId="{06631286-F429-48BA-8CB4-717A6CB77722}" type="presOf" srcId="{72A9ACFE-DA88-46C0-B9C2-E20DC5C49DF6}" destId="{8E849C46-C1A5-486A-B62D-53B295E2BA59}" srcOrd="0" destOrd="0" presId="urn:microsoft.com/office/officeart/2005/8/layout/hList1"/>
    <dgm:cxn modelId="{CE0B4993-F6B5-43BD-B58B-72449B4C454B}" srcId="{72A9ACFE-DA88-46C0-B9C2-E20DC5C49DF6}" destId="{1DBD0808-7137-4370-9DCE-4F6BA36DFBF2}" srcOrd="2" destOrd="0" parTransId="{CB8610FD-38AC-44BD-801B-55F8B168465E}" sibTransId="{48FC74EB-CD71-4601-B892-B6D62F981ABA}"/>
    <dgm:cxn modelId="{8136F523-F487-4FA2-803B-78B671A122C9}" srcId="{72A9ACFE-DA88-46C0-B9C2-E20DC5C49DF6}" destId="{4E43DF30-E8A5-4F7A-B468-231B83E93A4F}" srcOrd="3" destOrd="0" parTransId="{AA7D9C55-ACE0-43C7-A644-E526C44010E1}" sibTransId="{053CF567-3379-4900-8C63-9F420359D761}"/>
    <dgm:cxn modelId="{BB0AF3CF-D433-4B9E-A45A-E116C0882E4B}" srcId="{1DBD0808-7137-4370-9DCE-4F6BA36DFBF2}" destId="{EF644071-A0F0-491B-A7EF-A71057E7A28A}" srcOrd="0" destOrd="0" parTransId="{1C5E1CCD-AC6B-4EF4-BCD6-234DD2E18D2D}" sibTransId="{5BC18A6B-7B86-438B-93D2-51B5E7E3FEA2}"/>
    <dgm:cxn modelId="{4D8D321A-E31D-45DE-9AFA-C4564565D6F8}" type="presOf" srcId="{954A2112-A8AA-4C42-87DA-6E092AB74351}" destId="{C72CB5E4-D42C-41B2-B8EE-05A1002F27AF}" srcOrd="0" destOrd="0" presId="urn:microsoft.com/office/officeart/2005/8/layout/hList1"/>
    <dgm:cxn modelId="{438528E2-E609-4500-AF30-9FDB0108AC4E}" type="presOf" srcId="{56D85EFE-C83A-4227-809D-89DB78DC60CF}" destId="{EBDD97C2-C5AA-4C88-8D40-E2C1849C4E44}" srcOrd="0" destOrd="0" presId="urn:microsoft.com/office/officeart/2005/8/layout/hList1"/>
    <dgm:cxn modelId="{8BF1C9EB-1154-4638-AB0E-814D741101DA}" type="presOf" srcId="{1DBD0808-7137-4370-9DCE-4F6BA36DFBF2}" destId="{A70B823A-FACC-43DC-9F9B-9D7F8E7FCAB0}" srcOrd="0" destOrd="0" presId="urn:microsoft.com/office/officeart/2005/8/layout/hList1"/>
    <dgm:cxn modelId="{B55DEDBA-D300-412F-BDB8-4EF8CD8EE538}" srcId="{2E4C3034-99B1-487D-8511-5DA38E4D6CF0}" destId="{56D85EFE-C83A-4227-809D-89DB78DC60CF}" srcOrd="0" destOrd="0" parTransId="{C1132066-42BA-4C4A-9874-2535B6CF2D80}" sibTransId="{AE3A9EF1-AC80-472C-B8A7-A55499CA1E81}"/>
    <dgm:cxn modelId="{F53FBC21-4E7D-40F3-B50C-C2036B0BF982}" type="presOf" srcId="{CB641F1D-5BF2-4677-BD5F-1FEBC8220B65}" destId="{1FD58CAA-87E5-470C-BE89-AE490C1F86B5}" srcOrd="0" destOrd="0" presId="urn:microsoft.com/office/officeart/2005/8/layout/hList1"/>
    <dgm:cxn modelId="{3C888E5A-5B12-40C9-9A8F-F93DDBB8006D}" srcId="{4E43DF30-E8A5-4F7A-B468-231B83E93A4F}" destId="{CB641F1D-5BF2-4677-BD5F-1FEBC8220B65}" srcOrd="0" destOrd="0" parTransId="{FD19172F-1D1E-463B-A85E-F847657CD7BE}" sibTransId="{9160F5F7-E7A6-4048-9E5E-02B4DC72955C}"/>
    <dgm:cxn modelId="{5C5D1F58-AC31-4F23-B8A6-59FC0567166D}" type="presParOf" srcId="{8E849C46-C1A5-486A-B62D-53B295E2BA59}" destId="{10057CF3-A898-4B4F-B965-7290EE3D94B0}" srcOrd="0" destOrd="0" presId="urn:microsoft.com/office/officeart/2005/8/layout/hList1"/>
    <dgm:cxn modelId="{973BF17B-5C20-48AF-BD79-8D9AB57CA68C}" type="presParOf" srcId="{10057CF3-A898-4B4F-B965-7290EE3D94B0}" destId="{E6072C0C-3922-44BB-9907-3BDC462E2004}" srcOrd="0" destOrd="0" presId="urn:microsoft.com/office/officeart/2005/8/layout/hList1"/>
    <dgm:cxn modelId="{F9AF735F-72B0-44D0-8662-C2D43070696E}" type="presParOf" srcId="{10057CF3-A898-4B4F-B965-7290EE3D94B0}" destId="{C72CB5E4-D42C-41B2-B8EE-05A1002F27AF}" srcOrd="1" destOrd="0" presId="urn:microsoft.com/office/officeart/2005/8/layout/hList1"/>
    <dgm:cxn modelId="{5220DB67-1001-441E-8570-D9174C3CCF3D}" type="presParOf" srcId="{8E849C46-C1A5-486A-B62D-53B295E2BA59}" destId="{AE89D9C4-A030-4E42-91B4-CEF346668AE1}" srcOrd="1" destOrd="0" presId="urn:microsoft.com/office/officeart/2005/8/layout/hList1"/>
    <dgm:cxn modelId="{F52CD50E-F0C1-4345-8563-558D5D6FF487}" type="presParOf" srcId="{8E849C46-C1A5-486A-B62D-53B295E2BA59}" destId="{3A360306-B553-4034-B542-8782DEE839FC}" srcOrd="2" destOrd="0" presId="urn:microsoft.com/office/officeart/2005/8/layout/hList1"/>
    <dgm:cxn modelId="{14FD841A-693E-48A3-8B45-3FDDACE8A8F9}" type="presParOf" srcId="{3A360306-B553-4034-B542-8782DEE839FC}" destId="{F810DAA9-1477-4E20-B470-6CCA01E93D0F}" srcOrd="0" destOrd="0" presId="urn:microsoft.com/office/officeart/2005/8/layout/hList1"/>
    <dgm:cxn modelId="{42E1C51D-09D9-46D4-B2E4-7A7A3019C504}" type="presParOf" srcId="{3A360306-B553-4034-B542-8782DEE839FC}" destId="{EBDD97C2-C5AA-4C88-8D40-E2C1849C4E44}" srcOrd="1" destOrd="0" presId="urn:microsoft.com/office/officeart/2005/8/layout/hList1"/>
    <dgm:cxn modelId="{51968385-F535-4BA7-BE98-CF9BF60F4D04}" type="presParOf" srcId="{8E849C46-C1A5-486A-B62D-53B295E2BA59}" destId="{C213F627-08DF-4660-A9AC-3D2266425134}" srcOrd="3" destOrd="0" presId="urn:microsoft.com/office/officeart/2005/8/layout/hList1"/>
    <dgm:cxn modelId="{3CB9E7C0-2367-463F-A763-B172A410888D}" type="presParOf" srcId="{8E849C46-C1A5-486A-B62D-53B295E2BA59}" destId="{B7B65173-0208-4DBD-B30C-A9D2650A0C21}" srcOrd="4" destOrd="0" presId="urn:microsoft.com/office/officeart/2005/8/layout/hList1"/>
    <dgm:cxn modelId="{C30AAC49-5140-4E81-B2A4-9E4CC32E8D49}" type="presParOf" srcId="{B7B65173-0208-4DBD-B30C-A9D2650A0C21}" destId="{A70B823A-FACC-43DC-9F9B-9D7F8E7FCAB0}" srcOrd="0" destOrd="0" presId="urn:microsoft.com/office/officeart/2005/8/layout/hList1"/>
    <dgm:cxn modelId="{E02D4C6E-E574-46C5-9905-2D2136685182}" type="presParOf" srcId="{B7B65173-0208-4DBD-B30C-A9D2650A0C21}" destId="{1AB1E6C1-B1AA-4D5F-A217-64990252AE0D}" srcOrd="1" destOrd="0" presId="urn:microsoft.com/office/officeart/2005/8/layout/hList1"/>
    <dgm:cxn modelId="{1A22FA0C-2CFC-45AD-A38E-5C73C4B5F351}" type="presParOf" srcId="{8E849C46-C1A5-486A-B62D-53B295E2BA59}" destId="{13C9333B-3304-49B5-B6BD-047CF869321B}" srcOrd="5" destOrd="0" presId="urn:microsoft.com/office/officeart/2005/8/layout/hList1"/>
    <dgm:cxn modelId="{43A336C6-746F-48FA-BBA2-16238046EDAD}" type="presParOf" srcId="{8E849C46-C1A5-486A-B62D-53B295E2BA59}" destId="{0CEF4950-8845-41CA-8E58-F06C88FCDB9F}" srcOrd="6" destOrd="0" presId="urn:microsoft.com/office/officeart/2005/8/layout/hList1"/>
    <dgm:cxn modelId="{9B3E8025-54B7-436B-87AC-3F1DE05B46CC}" type="presParOf" srcId="{0CEF4950-8845-41CA-8E58-F06C88FCDB9F}" destId="{4F5D55BC-E65E-48E7-901F-42DDEDF64B87}" srcOrd="0" destOrd="0" presId="urn:microsoft.com/office/officeart/2005/8/layout/hList1"/>
    <dgm:cxn modelId="{32752E0D-2ABC-445A-B2EB-63CE3A87FE84}" type="presParOf" srcId="{0CEF4950-8845-41CA-8E58-F06C88FCDB9F}" destId="{1FD58CAA-87E5-470C-BE89-AE490C1F86B5}" srcOrd="1" destOrd="0" presId="urn:microsoft.com/office/officeart/2005/8/layout/hList1"/>
  </dgm:cxnLst>
  <dgm:bg/>
  <dgm:whole/>
</dgm:dataModel>
</file>

<file path=ppt/diagrams/data12.xml><?xml version="1.0" encoding="utf-8"?>
<dgm:dataModel xmlns:dgm="http://schemas.openxmlformats.org/drawingml/2006/diagram" xmlns:a="http://schemas.openxmlformats.org/drawingml/2006/main">
  <dgm:ptLst>
    <dgm:pt modelId="{248CAB3C-8E7C-4627-A25C-534FC95C5CC3}" type="doc">
      <dgm:prSet loTypeId="urn:microsoft.com/office/officeart/2005/8/layout/bList2" loCatId="list" qsTypeId="urn:microsoft.com/office/officeart/2005/8/quickstyle/simple1" qsCatId="simple" csTypeId="urn:microsoft.com/office/officeart/2005/8/colors/colorful4" csCatId="colorful" phldr="1"/>
      <dgm:spPr/>
      <dgm:t>
        <a:bodyPr/>
        <a:lstStyle/>
        <a:p>
          <a:endParaRPr lang="pt-BR"/>
        </a:p>
      </dgm:t>
    </dgm:pt>
    <dgm:pt modelId="{592668EE-4827-4ABF-81A3-6EB19EF00E27}">
      <dgm:prSet/>
      <dgm:spPr/>
      <dgm:t>
        <a:bodyPr/>
        <a:lstStyle/>
        <a:p>
          <a:pPr rtl="0"/>
          <a:r>
            <a:rPr lang="pt-BR" dirty="0" smtClean="0"/>
            <a:t>Respeito por cada função</a:t>
          </a:r>
          <a:endParaRPr lang="pt-BR" dirty="0"/>
        </a:p>
      </dgm:t>
    </dgm:pt>
    <dgm:pt modelId="{519B58E4-B3BC-43DE-9953-B8CF6CDC4242}" type="parTrans" cxnId="{BBA32829-A535-45CC-A6B6-7B6EA2083BE6}">
      <dgm:prSet/>
      <dgm:spPr/>
      <dgm:t>
        <a:bodyPr/>
        <a:lstStyle/>
        <a:p>
          <a:endParaRPr lang="pt-BR"/>
        </a:p>
      </dgm:t>
    </dgm:pt>
    <dgm:pt modelId="{3CC842E1-322A-4F0C-93C8-57C9AFBB44FE}" type="sibTrans" cxnId="{BBA32829-A535-45CC-A6B6-7B6EA2083BE6}">
      <dgm:prSet/>
      <dgm:spPr/>
      <dgm:t>
        <a:bodyPr/>
        <a:lstStyle/>
        <a:p>
          <a:endParaRPr lang="pt-BR"/>
        </a:p>
      </dgm:t>
    </dgm:pt>
    <dgm:pt modelId="{6F39CD4E-21DC-44F9-8BF3-BEB0B7ED7B25}">
      <dgm:prSet/>
      <dgm:spPr/>
      <dgm:t>
        <a:bodyPr/>
        <a:lstStyle/>
        <a:p>
          <a:pPr rtl="0"/>
          <a:r>
            <a:rPr lang="pt-BR" dirty="0" smtClean="0"/>
            <a:t>Toda a equipe de desenvolvimento participa do planejamento, revisão e da retrospectiva da Sprint.</a:t>
          </a:r>
          <a:endParaRPr lang="pt-BR" dirty="0"/>
        </a:p>
      </dgm:t>
    </dgm:pt>
    <dgm:pt modelId="{23FDBD88-4BAC-4F21-9D7E-8AD8AED0B8A1}" type="parTrans" cxnId="{162FBD73-2998-49DD-99F0-A10210EA9EE3}">
      <dgm:prSet/>
      <dgm:spPr/>
      <dgm:t>
        <a:bodyPr/>
        <a:lstStyle/>
        <a:p>
          <a:endParaRPr lang="pt-BR"/>
        </a:p>
      </dgm:t>
    </dgm:pt>
    <dgm:pt modelId="{6A362276-487B-4373-9C4E-6C4D499C2E48}" type="sibTrans" cxnId="{162FBD73-2998-49DD-99F0-A10210EA9EE3}">
      <dgm:prSet/>
      <dgm:spPr/>
      <dgm:t>
        <a:bodyPr/>
        <a:lstStyle/>
        <a:p>
          <a:endParaRPr lang="pt-BR"/>
        </a:p>
      </dgm:t>
    </dgm:pt>
    <dgm:pt modelId="{9644164E-3E16-47A6-8448-A144BCBF63F1}">
      <dgm:prSet/>
      <dgm:spPr/>
      <dgm:t>
        <a:bodyPr/>
        <a:lstStyle/>
        <a:p>
          <a:pPr rtl="0"/>
          <a:r>
            <a:rPr lang="pt-BR" dirty="0" smtClean="0"/>
            <a:t>Respeito pelas experiências, habilidades e idéias</a:t>
          </a:r>
          <a:endParaRPr lang="pt-BR" dirty="0"/>
        </a:p>
      </dgm:t>
    </dgm:pt>
    <dgm:pt modelId="{FC960A7D-1338-4EB4-834B-B5A3A89C1336}" type="parTrans" cxnId="{E54FB3BB-A8F1-4602-A26F-68C5839146FA}">
      <dgm:prSet/>
      <dgm:spPr/>
      <dgm:t>
        <a:bodyPr/>
        <a:lstStyle/>
        <a:p>
          <a:endParaRPr lang="pt-BR"/>
        </a:p>
      </dgm:t>
    </dgm:pt>
    <dgm:pt modelId="{7AD0C296-76F9-4541-BC02-92932BFF1ED8}" type="sibTrans" cxnId="{E54FB3BB-A8F1-4602-A26F-68C5839146FA}">
      <dgm:prSet/>
      <dgm:spPr/>
      <dgm:t>
        <a:bodyPr/>
        <a:lstStyle/>
        <a:p>
          <a:endParaRPr lang="pt-BR"/>
        </a:p>
      </dgm:t>
    </dgm:pt>
    <dgm:pt modelId="{2A19926D-7DB1-4A77-89A3-9DD124565795}">
      <dgm:prSet/>
      <dgm:spPr/>
      <dgm:t>
        <a:bodyPr/>
        <a:lstStyle/>
        <a:p>
          <a:pPr rtl="0"/>
          <a:r>
            <a:rPr lang="pt-BR" dirty="0" smtClean="0"/>
            <a:t>A equipe de desenvolvimento é </a:t>
          </a:r>
          <a:r>
            <a:rPr lang="pt-BR" b="1" dirty="0" smtClean="0"/>
            <a:t>multifuncional</a:t>
          </a:r>
          <a:r>
            <a:rPr lang="pt-BR" dirty="0" smtClean="0"/>
            <a:t> e possui todas as habilidades necessárias para entregar a fase do produto concluído</a:t>
          </a:r>
          <a:endParaRPr lang="pt-BR" dirty="0"/>
        </a:p>
      </dgm:t>
    </dgm:pt>
    <dgm:pt modelId="{B52519F0-7813-4BA9-9B9D-E92E11EF5059}" type="parTrans" cxnId="{5A9CA613-0084-4D01-A8DC-7CCF821E06BC}">
      <dgm:prSet/>
      <dgm:spPr/>
      <dgm:t>
        <a:bodyPr/>
        <a:lstStyle/>
        <a:p>
          <a:endParaRPr lang="pt-BR"/>
        </a:p>
      </dgm:t>
    </dgm:pt>
    <dgm:pt modelId="{9E57D861-CE3D-424A-B5E4-4950D1C99131}" type="sibTrans" cxnId="{5A9CA613-0084-4D01-A8DC-7CCF821E06BC}">
      <dgm:prSet/>
      <dgm:spPr/>
      <dgm:t>
        <a:bodyPr/>
        <a:lstStyle/>
        <a:p>
          <a:endParaRPr lang="pt-BR"/>
        </a:p>
      </dgm:t>
    </dgm:pt>
    <dgm:pt modelId="{D6D0541A-4AEB-4615-97E6-48E5391E793D}">
      <dgm:prSet/>
      <dgm:spPr/>
      <dgm:t>
        <a:bodyPr/>
        <a:lstStyle/>
        <a:p>
          <a:pPr rtl="0"/>
          <a:r>
            <a:rPr lang="pt-BR" dirty="0" smtClean="0"/>
            <a:t>Respeito por seus conhecimentos e habilidades, e ritmo sustentável</a:t>
          </a:r>
          <a:endParaRPr lang="pt-BR" dirty="0"/>
        </a:p>
      </dgm:t>
    </dgm:pt>
    <dgm:pt modelId="{00F5BCFB-B331-4703-A18D-6E4199C93029}" type="parTrans" cxnId="{24A99814-337D-4A37-B4EF-3A0FED8B92BE}">
      <dgm:prSet/>
      <dgm:spPr/>
      <dgm:t>
        <a:bodyPr/>
        <a:lstStyle/>
        <a:p>
          <a:endParaRPr lang="pt-BR"/>
        </a:p>
      </dgm:t>
    </dgm:pt>
    <dgm:pt modelId="{F58CCC89-AB4E-41AF-91E3-DD2E36AE2798}" type="sibTrans" cxnId="{24A99814-337D-4A37-B4EF-3A0FED8B92BE}">
      <dgm:prSet/>
      <dgm:spPr/>
      <dgm:t>
        <a:bodyPr/>
        <a:lstStyle/>
        <a:p>
          <a:endParaRPr lang="pt-BR"/>
        </a:p>
      </dgm:t>
    </dgm:pt>
    <dgm:pt modelId="{EA9C4F55-C4C5-4FAD-B450-7F14441151F5}">
      <dgm:prSet/>
      <dgm:spPr/>
      <dgm:t>
        <a:bodyPr/>
        <a:lstStyle/>
        <a:p>
          <a:pPr rtl="0"/>
          <a:r>
            <a:rPr lang="pt-BR" dirty="0" smtClean="0"/>
            <a:t>A </a:t>
          </a:r>
          <a:r>
            <a:rPr lang="pt-BR" b="1" dirty="0" smtClean="0"/>
            <a:t>equipe de desenvolvimento </a:t>
          </a:r>
          <a:r>
            <a:rPr lang="pt-BR" dirty="0" smtClean="0"/>
            <a:t>é proprietária do </a:t>
          </a:r>
          <a:r>
            <a:rPr lang="pt-BR" b="1" dirty="0" smtClean="0"/>
            <a:t>Backlog da Sprint</a:t>
          </a:r>
          <a:r>
            <a:rPr lang="pt-BR" dirty="0" smtClean="0"/>
            <a:t>, sendo eles que decidem o quanto podem e como fazer o trabalho na Sprint</a:t>
          </a:r>
          <a:endParaRPr lang="pt-BR" dirty="0"/>
        </a:p>
      </dgm:t>
    </dgm:pt>
    <dgm:pt modelId="{20F7A574-63EC-4D3B-B0EC-BF41880569E0}" type="parTrans" cxnId="{EAC20018-9D79-410F-9888-6C0EAC048999}">
      <dgm:prSet/>
      <dgm:spPr/>
      <dgm:t>
        <a:bodyPr/>
        <a:lstStyle/>
        <a:p>
          <a:endParaRPr lang="pt-BR"/>
        </a:p>
      </dgm:t>
    </dgm:pt>
    <dgm:pt modelId="{4C035B2D-06F2-4836-9E30-5C57C88B6CE1}" type="sibTrans" cxnId="{EAC20018-9D79-410F-9888-6C0EAC048999}">
      <dgm:prSet/>
      <dgm:spPr/>
      <dgm:t>
        <a:bodyPr/>
        <a:lstStyle/>
        <a:p>
          <a:endParaRPr lang="pt-BR"/>
        </a:p>
      </dgm:t>
    </dgm:pt>
    <dgm:pt modelId="{D1422387-7880-48B3-9C95-45DE7AD2DE63}">
      <dgm:prSet/>
      <dgm:spPr/>
      <dgm:t>
        <a:bodyPr/>
        <a:lstStyle/>
        <a:p>
          <a:pPr rtl="0"/>
          <a:r>
            <a:rPr lang="pt-BR" dirty="0" smtClean="0"/>
            <a:t>Respeito aos stakeholders</a:t>
          </a:r>
          <a:endParaRPr lang="pt-BR" dirty="0"/>
        </a:p>
      </dgm:t>
    </dgm:pt>
    <dgm:pt modelId="{6687018F-8211-41B7-A45F-7BD38FB2230D}" type="parTrans" cxnId="{973B500B-398D-43AE-9769-5364671A2115}">
      <dgm:prSet/>
      <dgm:spPr/>
      <dgm:t>
        <a:bodyPr/>
        <a:lstStyle/>
        <a:p>
          <a:endParaRPr lang="pt-BR"/>
        </a:p>
      </dgm:t>
    </dgm:pt>
    <dgm:pt modelId="{846D21E6-9ABC-42E6-804B-9C5338A74162}" type="sibTrans" cxnId="{973B500B-398D-43AE-9769-5364671A2115}">
      <dgm:prSet/>
      <dgm:spPr/>
      <dgm:t>
        <a:bodyPr/>
        <a:lstStyle/>
        <a:p>
          <a:endParaRPr lang="pt-BR"/>
        </a:p>
      </dgm:t>
    </dgm:pt>
    <dgm:pt modelId="{1ECE253E-E1A1-4FA0-B0EC-642E2B50EBC9}">
      <dgm:prSet/>
      <dgm:spPr/>
      <dgm:t>
        <a:bodyPr/>
        <a:lstStyle/>
        <a:p>
          <a:pPr rtl="0"/>
          <a:r>
            <a:rPr lang="pt-BR" dirty="0" smtClean="0"/>
            <a:t>Ao revisar o produto concluído em uma </a:t>
          </a:r>
          <a:r>
            <a:rPr lang="pt-BR" b="1" dirty="0" smtClean="0"/>
            <a:t>Revisão da Sprint</a:t>
          </a:r>
          <a:r>
            <a:rPr lang="pt-BR" dirty="0" smtClean="0"/>
            <a:t>, trazemos transparência do verdadeiro progresso</a:t>
          </a:r>
          <a:endParaRPr lang="pt-BR" dirty="0"/>
        </a:p>
      </dgm:t>
    </dgm:pt>
    <dgm:pt modelId="{8082D629-D507-4755-BDFF-4B80DBB45EA3}" type="parTrans" cxnId="{9C4E80C5-DCF7-4179-B8D1-7D02A6905884}">
      <dgm:prSet/>
      <dgm:spPr/>
      <dgm:t>
        <a:bodyPr/>
        <a:lstStyle/>
        <a:p>
          <a:endParaRPr lang="pt-BR"/>
        </a:p>
      </dgm:t>
    </dgm:pt>
    <dgm:pt modelId="{E1D6C803-B26F-45A9-A325-B6B2C8E530C2}" type="sibTrans" cxnId="{9C4E80C5-DCF7-4179-B8D1-7D02A6905884}">
      <dgm:prSet/>
      <dgm:spPr/>
      <dgm:t>
        <a:bodyPr/>
        <a:lstStyle/>
        <a:p>
          <a:endParaRPr lang="pt-BR"/>
        </a:p>
      </dgm:t>
    </dgm:pt>
    <dgm:pt modelId="{5227A258-B6C1-43AF-B271-1D4E876E866A}">
      <dgm:prSet/>
      <dgm:spPr/>
      <dgm:t>
        <a:bodyPr/>
        <a:lstStyle/>
        <a:p>
          <a:pPr rtl="0"/>
          <a:r>
            <a:rPr lang="pt-BR" dirty="0" smtClean="0"/>
            <a:t>O PO busca informações, colabora e define </a:t>
          </a:r>
          <a:r>
            <a:rPr lang="pt-BR" b="1" dirty="0" smtClean="0"/>
            <a:t>expectativas realistas</a:t>
          </a:r>
          <a:endParaRPr lang="pt-BR" dirty="0"/>
        </a:p>
      </dgm:t>
    </dgm:pt>
    <dgm:pt modelId="{1C104605-06D7-451A-8700-135563302F28}" type="parTrans" cxnId="{20D2E189-6691-4696-8E95-76AAC70ADCBE}">
      <dgm:prSet/>
      <dgm:spPr/>
      <dgm:t>
        <a:bodyPr/>
        <a:lstStyle/>
        <a:p>
          <a:endParaRPr lang="pt-BR"/>
        </a:p>
      </dgm:t>
    </dgm:pt>
    <dgm:pt modelId="{32BD755E-7573-499F-83F8-C4593C1BCF9C}" type="sibTrans" cxnId="{20D2E189-6691-4696-8E95-76AAC70ADCBE}">
      <dgm:prSet/>
      <dgm:spPr/>
      <dgm:t>
        <a:bodyPr/>
        <a:lstStyle/>
        <a:p>
          <a:endParaRPr lang="pt-BR"/>
        </a:p>
      </dgm:t>
    </dgm:pt>
    <dgm:pt modelId="{773A42CA-3A27-4954-8477-6059F24CC1DF}">
      <dgm:prSet/>
      <dgm:spPr/>
      <dgm:t>
        <a:bodyPr/>
        <a:lstStyle/>
        <a:p>
          <a:pPr rtl="0"/>
          <a:r>
            <a:rPr lang="pt-BR" dirty="0" smtClean="0"/>
            <a:t>Respeito pela equipe e sua capacidade de crescimento</a:t>
          </a:r>
          <a:endParaRPr lang="pt-BR" dirty="0"/>
        </a:p>
      </dgm:t>
    </dgm:pt>
    <dgm:pt modelId="{3AE6E9B4-59C3-488A-B24D-B0721AD0D888}" type="parTrans" cxnId="{0A130229-9FC8-483F-A725-496EB76DD848}">
      <dgm:prSet/>
      <dgm:spPr/>
      <dgm:t>
        <a:bodyPr/>
        <a:lstStyle/>
        <a:p>
          <a:endParaRPr lang="pt-BR"/>
        </a:p>
      </dgm:t>
    </dgm:pt>
    <dgm:pt modelId="{9037406B-FD12-418A-958B-BDA0A7BE4CC6}" type="sibTrans" cxnId="{0A130229-9FC8-483F-A725-496EB76DD848}">
      <dgm:prSet/>
      <dgm:spPr/>
      <dgm:t>
        <a:bodyPr/>
        <a:lstStyle/>
        <a:p>
          <a:endParaRPr lang="pt-BR"/>
        </a:p>
      </dgm:t>
    </dgm:pt>
    <dgm:pt modelId="{69008B68-F12D-4EE4-8DA9-ECE2DC98AEB6}">
      <dgm:prSet/>
      <dgm:spPr/>
      <dgm:t>
        <a:bodyPr/>
        <a:lstStyle/>
        <a:p>
          <a:pPr rtl="0"/>
          <a:r>
            <a:rPr lang="pt-BR" dirty="0" smtClean="0"/>
            <a:t>O foco do </a:t>
          </a:r>
          <a:r>
            <a:rPr lang="pt-BR" b="1" dirty="0" smtClean="0"/>
            <a:t>SM</a:t>
          </a:r>
          <a:r>
            <a:rPr lang="pt-BR" dirty="0" smtClean="0"/>
            <a:t> está na </a:t>
          </a:r>
          <a:r>
            <a:rPr lang="pt-BR" b="1" dirty="0" smtClean="0"/>
            <a:t>saúde da equipe de desenvolvimento</a:t>
          </a:r>
          <a:r>
            <a:rPr lang="pt-BR" dirty="0" smtClean="0"/>
            <a:t> e no uso eficaz do Scrum, concentrando-se no </a:t>
          </a:r>
          <a:r>
            <a:rPr lang="pt-BR" b="1" dirty="0" smtClean="0"/>
            <a:t>ensino, facilitação e coaching</a:t>
          </a:r>
          <a:endParaRPr lang="pt-BR" dirty="0"/>
        </a:p>
      </dgm:t>
    </dgm:pt>
    <dgm:pt modelId="{F0744E14-95E8-47B3-88B4-11A48EB51709}" type="parTrans" cxnId="{302C5972-C190-4EAA-A662-6A9AAC472BC8}">
      <dgm:prSet/>
      <dgm:spPr/>
      <dgm:t>
        <a:bodyPr/>
        <a:lstStyle/>
        <a:p>
          <a:endParaRPr lang="pt-BR"/>
        </a:p>
      </dgm:t>
    </dgm:pt>
    <dgm:pt modelId="{C0851EF4-D99C-4983-8CE2-0AD30D58DC7D}" type="sibTrans" cxnId="{302C5972-C190-4EAA-A662-6A9AAC472BC8}">
      <dgm:prSet/>
      <dgm:spPr/>
      <dgm:t>
        <a:bodyPr/>
        <a:lstStyle/>
        <a:p>
          <a:endParaRPr lang="pt-BR"/>
        </a:p>
      </dgm:t>
    </dgm:pt>
    <dgm:pt modelId="{ACFB48D6-AB62-4672-AB52-AB1D1D56E699}">
      <dgm:prSet/>
      <dgm:spPr/>
      <dgm:t>
        <a:bodyPr/>
        <a:lstStyle/>
        <a:p>
          <a:pPr rtl="0"/>
          <a:r>
            <a:rPr lang="pt-BR" dirty="0" smtClean="0"/>
            <a:t>Respeito à organização</a:t>
          </a:r>
          <a:endParaRPr lang="pt-BR" dirty="0"/>
        </a:p>
      </dgm:t>
    </dgm:pt>
    <dgm:pt modelId="{DFB8724C-EE49-4AB1-9926-22D06B982E40}" type="parTrans" cxnId="{132A49C2-FE07-4062-9521-B40C995BD6B3}">
      <dgm:prSet/>
      <dgm:spPr/>
      <dgm:t>
        <a:bodyPr/>
        <a:lstStyle/>
        <a:p>
          <a:endParaRPr lang="pt-BR"/>
        </a:p>
      </dgm:t>
    </dgm:pt>
    <dgm:pt modelId="{F2000B34-FD0D-482E-B3D6-2BEA33367096}" type="sibTrans" cxnId="{132A49C2-FE07-4062-9521-B40C995BD6B3}">
      <dgm:prSet/>
      <dgm:spPr/>
      <dgm:t>
        <a:bodyPr/>
        <a:lstStyle/>
        <a:p>
          <a:endParaRPr lang="pt-BR"/>
        </a:p>
      </dgm:t>
    </dgm:pt>
    <dgm:pt modelId="{445A1F3C-265B-437F-ABAA-72094C1518E8}">
      <dgm:prSet/>
      <dgm:spPr/>
      <dgm:t>
        <a:bodyPr/>
        <a:lstStyle/>
        <a:p>
          <a:pPr rtl="0"/>
          <a:r>
            <a:rPr lang="pt-BR" dirty="0" smtClean="0"/>
            <a:t>O foco do </a:t>
          </a:r>
          <a:r>
            <a:rPr lang="pt-BR" b="1" dirty="0" smtClean="0"/>
            <a:t>Scrum</a:t>
          </a:r>
          <a:r>
            <a:rPr lang="pt-BR" dirty="0" smtClean="0"/>
            <a:t> em entregar valor e não gastar em recursos em coisas que podem nunca ser usadas</a:t>
          </a:r>
          <a:endParaRPr lang="pt-BR" dirty="0"/>
        </a:p>
      </dgm:t>
    </dgm:pt>
    <dgm:pt modelId="{1265AA68-A2D7-4377-B628-4B7F3A2C7C2F}" type="parTrans" cxnId="{C62F2CE5-CAE7-44A0-9B5A-317124ACD90F}">
      <dgm:prSet/>
      <dgm:spPr/>
      <dgm:t>
        <a:bodyPr/>
        <a:lstStyle/>
        <a:p>
          <a:endParaRPr lang="pt-BR"/>
        </a:p>
      </dgm:t>
    </dgm:pt>
    <dgm:pt modelId="{43BC98BD-F116-4D9D-8B7E-B7CD9746D04B}" type="sibTrans" cxnId="{C62F2CE5-CAE7-44A0-9B5A-317124ACD90F}">
      <dgm:prSet/>
      <dgm:spPr/>
      <dgm:t>
        <a:bodyPr/>
        <a:lstStyle/>
        <a:p>
          <a:endParaRPr lang="pt-BR"/>
        </a:p>
      </dgm:t>
    </dgm:pt>
    <dgm:pt modelId="{E7BBCDCA-E004-41D1-BCF5-A9539B9F9607}">
      <dgm:prSet/>
      <dgm:spPr/>
      <dgm:t>
        <a:bodyPr/>
        <a:lstStyle/>
        <a:p>
          <a:pPr rtl="0"/>
          <a:r>
            <a:rPr lang="pt-BR" dirty="0" smtClean="0"/>
            <a:t>Ter um trabalho aceitável ao final da Sprint e não forçar investimentos</a:t>
          </a:r>
          <a:endParaRPr lang="pt-BR" dirty="0"/>
        </a:p>
      </dgm:t>
    </dgm:pt>
    <dgm:pt modelId="{20DF2B46-737C-4EAC-846B-BD0E3FA43BC9}" type="parTrans" cxnId="{749520A5-71EF-4FDD-970D-1028684CD092}">
      <dgm:prSet/>
      <dgm:spPr/>
      <dgm:t>
        <a:bodyPr/>
        <a:lstStyle/>
        <a:p>
          <a:endParaRPr lang="pt-BR"/>
        </a:p>
      </dgm:t>
    </dgm:pt>
    <dgm:pt modelId="{5107CF9D-3BEE-479B-9935-8029131CD2F4}" type="sibTrans" cxnId="{749520A5-71EF-4FDD-970D-1028684CD092}">
      <dgm:prSet/>
      <dgm:spPr/>
      <dgm:t>
        <a:bodyPr/>
        <a:lstStyle/>
        <a:p>
          <a:endParaRPr lang="pt-BR"/>
        </a:p>
      </dgm:t>
    </dgm:pt>
    <dgm:pt modelId="{D514C6AE-DF3C-4337-B6D9-2FE08061E904}" type="pres">
      <dgm:prSet presAssocID="{248CAB3C-8E7C-4627-A25C-534FC95C5CC3}" presName="diagram" presStyleCnt="0">
        <dgm:presLayoutVars>
          <dgm:dir/>
          <dgm:animLvl val="lvl"/>
          <dgm:resizeHandles val="exact"/>
        </dgm:presLayoutVars>
      </dgm:prSet>
      <dgm:spPr/>
      <dgm:t>
        <a:bodyPr/>
        <a:lstStyle/>
        <a:p>
          <a:endParaRPr lang="pt-BR"/>
        </a:p>
      </dgm:t>
    </dgm:pt>
    <dgm:pt modelId="{184F0844-C6E7-49D2-BD8B-08DB26E42A26}" type="pres">
      <dgm:prSet presAssocID="{592668EE-4827-4ABF-81A3-6EB19EF00E27}" presName="compNode" presStyleCnt="0"/>
      <dgm:spPr/>
      <dgm:t>
        <a:bodyPr/>
        <a:lstStyle/>
        <a:p>
          <a:endParaRPr lang="pt-BR"/>
        </a:p>
      </dgm:t>
    </dgm:pt>
    <dgm:pt modelId="{94415EB8-AD67-43F4-9D4E-7BD8C9B80937}" type="pres">
      <dgm:prSet presAssocID="{592668EE-4827-4ABF-81A3-6EB19EF00E27}" presName="childRect" presStyleLbl="bgAcc1" presStyleIdx="0" presStyleCnt="6">
        <dgm:presLayoutVars>
          <dgm:bulletEnabled val="1"/>
        </dgm:presLayoutVars>
      </dgm:prSet>
      <dgm:spPr/>
      <dgm:t>
        <a:bodyPr/>
        <a:lstStyle/>
        <a:p>
          <a:endParaRPr lang="pt-BR"/>
        </a:p>
      </dgm:t>
    </dgm:pt>
    <dgm:pt modelId="{27AFF83D-7E5E-4043-80F1-2B1BE379F34B}" type="pres">
      <dgm:prSet presAssocID="{592668EE-4827-4ABF-81A3-6EB19EF00E27}" presName="parentText" presStyleLbl="node1" presStyleIdx="0" presStyleCnt="0">
        <dgm:presLayoutVars>
          <dgm:chMax val="0"/>
          <dgm:bulletEnabled val="1"/>
        </dgm:presLayoutVars>
      </dgm:prSet>
      <dgm:spPr/>
      <dgm:t>
        <a:bodyPr/>
        <a:lstStyle/>
        <a:p>
          <a:endParaRPr lang="pt-BR"/>
        </a:p>
      </dgm:t>
    </dgm:pt>
    <dgm:pt modelId="{BDED4436-C550-464C-9F35-AC44827A4B14}" type="pres">
      <dgm:prSet presAssocID="{592668EE-4827-4ABF-81A3-6EB19EF00E27}" presName="parentRect" presStyleLbl="alignNode1" presStyleIdx="0" presStyleCnt="6"/>
      <dgm:spPr/>
      <dgm:t>
        <a:bodyPr/>
        <a:lstStyle/>
        <a:p>
          <a:endParaRPr lang="pt-BR"/>
        </a:p>
      </dgm:t>
    </dgm:pt>
    <dgm:pt modelId="{4F80F911-279A-46F7-9E08-7DD3B7FA3F7C}" type="pres">
      <dgm:prSet presAssocID="{592668EE-4827-4ABF-81A3-6EB19EF00E27}" presName="adorn" presStyleLbl="fgAccFollowNode1" presStyleIdx="0" presStyleCnt="6"/>
      <dgm:spPr>
        <a:blipFill rotWithShape="0">
          <a:blip xmlns:r="http://schemas.openxmlformats.org/officeDocument/2006/relationships" r:embed="rId1"/>
          <a:stretch>
            <a:fillRect/>
          </a:stretch>
        </a:blipFill>
      </dgm:spPr>
      <dgm:t>
        <a:bodyPr/>
        <a:lstStyle/>
        <a:p>
          <a:endParaRPr lang="pt-BR"/>
        </a:p>
      </dgm:t>
    </dgm:pt>
    <dgm:pt modelId="{523335CE-662A-445F-B1A9-CE438ADF963C}" type="pres">
      <dgm:prSet presAssocID="{3CC842E1-322A-4F0C-93C8-57C9AFBB44FE}" presName="sibTrans" presStyleLbl="sibTrans2D1" presStyleIdx="0" presStyleCnt="0"/>
      <dgm:spPr/>
      <dgm:t>
        <a:bodyPr/>
        <a:lstStyle/>
        <a:p>
          <a:endParaRPr lang="pt-BR"/>
        </a:p>
      </dgm:t>
    </dgm:pt>
    <dgm:pt modelId="{BBD534BE-E169-49B0-A1A9-752739522F39}" type="pres">
      <dgm:prSet presAssocID="{9644164E-3E16-47A6-8448-A144BCBF63F1}" presName="compNode" presStyleCnt="0"/>
      <dgm:spPr/>
      <dgm:t>
        <a:bodyPr/>
        <a:lstStyle/>
        <a:p>
          <a:endParaRPr lang="pt-BR"/>
        </a:p>
      </dgm:t>
    </dgm:pt>
    <dgm:pt modelId="{461D756B-3535-479C-90C6-67A009773BF6}" type="pres">
      <dgm:prSet presAssocID="{9644164E-3E16-47A6-8448-A144BCBF63F1}" presName="childRect" presStyleLbl="bgAcc1" presStyleIdx="1" presStyleCnt="6">
        <dgm:presLayoutVars>
          <dgm:bulletEnabled val="1"/>
        </dgm:presLayoutVars>
      </dgm:prSet>
      <dgm:spPr/>
      <dgm:t>
        <a:bodyPr/>
        <a:lstStyle/>
        <a:p>
          <a:endParaRPr lang="pt-BR"/>
        </a:p>
      </dgm:t>
    </dgm:pt>
    <dgm:pt modelId="{FDB3E133-DEE3-4175-B8D5-33BED13EB63D}" type="pres">
      <dgm:prSet presAssocID="{9644164E-3E16-47A6-8448-A144BCBF63F1}" presName="parentText" presStyleLbl="node1" presStyleIdx="0" presStyleCnt="0">
        <dgm:presLayoutVars>
          <dgm:chMax val="0"/>
          <dgm:bulletEnabled val="1"/>
        </dgm:presLayoutVars>
      </dgm:prSet>
      <dgm:spPr/>
      <dgm:t>
        <a:bodyPr/>
        <a:lstStyle/>
        <a:p>
          <a:endParaRPr lang="pt-BR"/>
        </a:p>
      </dgm:t>
    </dgm:pt>
    <dgm:pt modelId="{0FC6A607-4127-4891-9875-1103F4416D78}" type="pres">
      <dgm:prSet presAssocID="{9644164E-3E16-47A6-8448-A144BCBF63F1}" presName="parentRect" presStyleLbl="alignNode1" presStyleIdx="1" presStyleCnt="6"/>
      <dgm:spPr/>
      <dgm:t>
        <a:bodyPr/>
        <a:lstStyle/>
        <a:p>
          <a:endParaRPr lang="pt-BR"/>
        </a:p>
      </dgm:t>
    </dgm:pt>
    <dgm:pt modelId="{81C45978-949B-414E-9DF0-DA5FC9B24829}" type="pres">
      <dgm:prSet presAssocID="{9644164E-3E16-47A6-8448-A144BCBF63F1}" presName="adorn" presStyleLbl="fgAccFollowNode1" presStyleIdx="1" presStyleCnt="6"/>
      <dgm:spPr>
        <a:blipFill rotWithShape="0">
          <a:blip xmlns:r="http://schemas.openxmlformats.org/officeDocument/2006/relationships" r:embed="rId2"/>
          <a:stretch>
            <a:fillRect/>
          </a:stretch>
        </a:blipFill>
      </dgm:spPr>
      <dgm:t>
        <a:bodyPr/>
        <a:lstStyle/>
        <a:p>
          <a:endParaRPr lang="pt-BR"/>
        </a:p>
      </dgm:t>
    </dgm:pt>
    <dgm:pt modelId="{4327ACE4-ECD4-48A5-8451-843C6A933597}" type="pres">
      <dgm:prSet presAssocID="{7AD0C296-76F9-4541-BC02-92932BFF1ED8}" presName="sibTrans" presStyleLbl="sibTrans2D1" presStyleIdx="0" presStyleCnt="0"/>
      <dgm:spPr/>
      <dgm:t>
        <a:bodyPr/>
        <a:lstStyle/>
        <a:p>
          <a:endParaRPr lang="pt-BR"/>
        </a:p>
      </dgm:t>
    </dgm:pt>
    <dgm:pt modelId="{4F64454F-7F82-41B8-9935-6BDFDDC15F9D}" type="pres">
      <dgm:prSet presAssocID="{D6D0541A-4AEB-4615-97E6-48E5391E793D}" presName="compNode" presStyleCnt="0"/>
      <dgm:spPr/>
      <dgm:t>
        <a:bodyPr/>
        <a:lstStyle/>
        <a:p>
          <a:endParaRPr lang="pt-BR"/>
        </a:p>
      </dgm:t>
    </dgm:pt>
    <dgm:pt modelId="{23061A4D-C769-4B10-BEB0-3A30F0ED4A22}" type="pres">
      <dgm:prSet presAssocID="{D6D0541A-4AEB-4615-97E6-48E5391E793D}" presName="childRect" presStyleLbl="bgAcc1" presStyleIdx="2" presStyleCnt="6">
        <dgm:presLayoutVars>
          <dgm:bulletEnabled val="1"/>
        </dgm:presLayoutVars>
      </dgm:prSet>
      <dgm:spPr/>
      <dgm:t>
        <a:bodyPr/>
        <a:lstStyle/>
        <a:p>
          <a:endParaRPr lang="pt-BR"/>
        </a:p>
      </dgm:t>
    </dgm:pt>
    <dgm:pt modelId="{35814061-0FD3-4923-9194-B89B5C1220C4}" type="pres">
      <dgm:prSet presAssocID="{D6D0541A-4AEB-4615-97E6-48E5391E793D}" presName="parentText" presStyleLbl="node1" presStyleIdx="0" presStyleCnt="0">
        <dgm:presLayoutVars>
          <dgm:chMax val="0"/>
          <dgm:bulletEnabled val="1"/>
        </dgm:presLayoutVars>
      </dgm:prSet>
      <dgm:spPr/>
      <dgm:t>
        <a:bodyPr/>
        <a:lstStyle/>
        <a:p>
          <a:endParaRPr lang="pt-BR"/>
        </a:p>
      </dgm:t>
    </dgm:pt>
    <dgm:pt modelId="{9A95495C-70AD-43A1-8AE2-BF183C10B1C7}" type="pres">
      <dgm:prSet presAssocID="{D6D0541A-4AEB-4615-97E6-48E5391E793D}" presName="parentRect" presStyleLbl="alignNode1" presStyleIdx="2" presStyleCnt="6"/>
      <dgm:spPr/>
      <dgm:t>
        <a:bodyPr/>
        <a:lstStyle/>
        <a:p>
          <a:endParaRPr lang="pt-BR"/>
        </a:p>
      </dgm:t>
    </dgm:pt>
    <dgm:pt modelId="{3C0A5DD4-025B-4E6F-B30C-F8B4DC771BCC}" type="pres">
      <dgm:prSet presAssocID="{D6D0541A-4AEB-4615-97E6-48E5391E793D}" presName="adorn" presStyleLbl="fgAccFollowNode1" presStyleIdx="2" presStyleCnt="6"/>
      <dgm:spPr>
        <a:blipFill rotWithShape="0">
          <a:blip xmlns:r="http://schemas.openxmlformats.org/officeDocument/2006/relationships" r:embed="rId3"/>
          <a:stretch>
            <a:fillRect/>
          </a:stretch>
        </a:blipFill>
      </dgm:spPr>
      <dgm:t>
        <a:bodyPr/>
        <a:lstStyle/>
        <a:p>
          <a:endParaRPr lang="pt-BR"/>
        </a:p>
      </dgm:t>
    </dgm:pt>
    <dgm:pt modelId="{FB0BCBC2-FB6A-4DD9-9280-061E5C0D35E4}" type="pres">
      <dgm:prSet presAssocID="{F58CCC89-AB4E-41AF-91E3-DD2E36AE2798}" presName="sibTrans" presStyleLbl="sibTrans2D1" presStyleIdx="0" presStyleCnt="0"/>
      <dgm:spPr/>
      <dgm:t>
        <a:bodyPr/>
        <a:lstStyle/>
        <a:p>
          <a:endParaRPr lang="pt-BR"/>
        </a:p>
      </dgm:t>
    </dgm:pt>
    <dgm:pt modelId="{499AF80D-171B-43C1-979E-3FAB4F91DB57}" type="pres">
      <dgm:prSet presAssocID="{D1422387-7880-48B3-9C95-45DE7AD2DE63}" presName="compNode" presStyleCnt="0"/>
      <dgm:spPr/>
      <dgm:t>
        <a:bodyPr/>
        <a:lstStyle/>
        <a:p>
          <a:endParaRPr lang="pt-BR"/>
        </a:p>
      </dgm:t>
    </dgm:pt>
    <dgm:pt modelId="{62CE6BDB-C69B-42CA-ADBE-873D5778C336}" type="pres">
      <dgm:prSet presAssocID="{D1422387-7880-48B3-9C95-45DE7AD2DE63}" presName="childRect" presStyleLbl="bgAcc1" presStyleIdx="3" presStyleCnt="6">
        <dgm:presLayoutVars>
          <dgm:bulletEnabled val="1"/>
        </dgm:presLayoutVars>
      </dgm:prSet>
      <dgm:spPr/>
      <dgm:t>
        <a:bodyPr/>
        <a:lstStyle/>
        <a:p>
          <a:endParaRPr lang="pt-BR"/>
        </a:p>
      </dgm:t>
    </dgm:pt>
    <dgm:pt modelId="{AB8778FA-7B86-47DB-B150-A64B911E885E}" type="pres">
      <dgm:prSet presAssocID="{D1422387-7880-48B3-9C95-45DE7AD2DE63}" presName="parentText" presStyleLbl="node1" presStyleIdx="0" presStyleCnt="0">
        <dgm:presLayoutVars>
          <dgm:chMax val="0"/>
          <dgm:bulletEnabled val="1"/>
        </dgm:presLayoutVars>
      </dgm:prSet>
      <dgm:spPr/>
      <dgm:t>
        <a:bodyPr/>
        <a:lstStyle/>
        <a:p>
          <a:endParaRPr lang="pt-BR"/>
        </a:p>
      </dgm:t>
    </dgm:pt>
    <dgm:pt modelId="{1B618387-CA88-4B62-9002-50E9D411D7B4}" type="pres">
      <dgm:prSet presAssocID="{D1422387-7880-48B3-9C95-45DE7AD2DE63}" presName="parentRect" presStyleLbl="alignNode1" presStyleIdx="3" presStyleCnt="6"/>
      <dgm:spPr/>
      <dgm:t>
        <a:bodyPr/>
        <a:lstStyle/>
        <a:p>
          <a:endParaRPr lang="pt-BR"/>
        </a:p>
      </dgm:t>
    </dgm:pt>
    <dgm:pt modelId="{7DD63B24-D8E9-41E2-806A-B9163E2E9933}" type="pres">
      <dgm:prSet presAssocID="{D1422387-7880-48B3-9C95-45DE7AD2DE63}" presName="adorn" presStyleLbl="fgAccFollowNode1" presStyleIdx="3" presStyleCnt="6"/>
      <dgm:spPr>
        <a:blipFill rotWithShape="0">
          <a:blip xmlns:r="http://schemas.openxmlformats.org/officeDocument/2006/relationships" r:embed="rId4"/>
          <a:stretch>
            <a:fillRect/>
          </a:stretch>
        </a:blipFill>
      </dgm:spPr>
      <dgm:t>
        <a:bodyPr/>
        <a:lstStyle/>
        <a:p>
          <a:endParaRPr lang="pt-BR"/>
        </a:p>
      </dgm:t>
    </dgm:pt>
    <dgm:pt modelId="{88D48318-0E0F-4B79-8718-4E130D1BD399}" type="pres">
      <dgm:prSet presAssocID="{846D21E6-9ABC-42E6-804B-9C5338A74162}" presName="sibTrans" presStyleLbl="sibTrans2D1" presStyleIdx="0" presStyleCnt="0"/>
      <dgm:spPr/>
      <dgm:t>
        <a:bodyPr/>
        <a:lstStyle/>
        <a:p>
          <a:endParaRPr lang="pt-BR"/>
        </a:p>
      </dgm:t>
    </dgm:pt>
    <dgm:pt modelId="{6690A808-8379-475B-B44B-8B45F1BFF467}" type="pres">
      <dgm:prSet presAssocID="{773A42CA-3A27-4954-8477-6059F24CC1DF}" presName="compNode" presStyleCnt="0"/>
      <dgm:spPr/>
      <dgm:t>
        <a:bodyPr/>
        <a:lstStyle/>
        <a:p>
          <a:endParaRPr lang="pt-BR"/>
        </a:p>
      </dgm:t>
    </dgm:pt>
    <dgm:pt modelId="{3E1EB556-711B-4A3B-9114-E4215EB7B4FD}" type="pres">
      <dgm:prSet presAssocID="{773A42CA-3A27-4954-8477-6059F24CC1DF}" presName="childRect" presStyleLbl="bgAcc1" presStyleIdx="4" presStyleCnt="6">
        <dgm:presLayoutVars>
          <dgm:bulletEnabled val="1"/>
        </dgm:presLayoutVars>
      </dgm:prSet>
      <dgm:spPr/>
      <dgm:t>
        <a:bodyPr/>
        <a:lstStyle/>
        <a:p>
          <a:endParaRPr lang="pt-BR"/>
        </a:p>
      </dgm:t>
    </dgm:pt>
    <dgm:pt modelId="{7F5D7016-D90A-476E-BB50-D30B66D0AA1E}" type="pres">
      <dgm:prSet presAssocID="{773A42CA-3A27-4954-8477-6059F24CC1DF}" presName="parentText" presStyleLbl="node1" presStyleIdx="0" presStyleCnt="0">
        <dgm:presLayoutVars>
          <dgm:chMax val="0"/>
          <dgm:bulletEnabled val="1"/>
        </dgm:presLayoutVars>
      </dgm:prSet>
      <dgm:spPr/>
      <dgm:t>
        <a:bodyPr/>
        <a:lstStyle/>
        <a:p>
          <a:endParaRPr lang="pt-BR"/>
        </a:p>
      </dgm:t>
    </dgm:pt>
    <dgm:pt modelId="{DB9EAC6F-FC09-404C-B193-D04C70497FB4}" type="pres">
      <dgm:prSet presAssocID="{773A42CA-3A27-4954-8477-6059F24CC1DF}" presName="parentRect" presStyleLbl="alignNode1" presStyleIdx="4" presStyleCnt="6"/>
      <dgm:spPr/>
      <dgm:t>
        <a:bodyPr/>
        <a:lstStyle/>
        <a:p>
          <a:endParaRPr lang="pt-BR"/>
        </a:p>
      </dgm:t>
    </dgm:pt>
    <dgm:pt modelId="{764428CA-A8AF-452C-AE0C-133A1358BDA5}" type="pres">
      <dgm:prSet presAssocID="{773A42CA-3A27-4954-8477-6059F24CC1DF}" presName="adorn" presStyleLbl="fgAccFollowNode1" presStyleIdx="4" presStyleCnt="6"/>
      <dgm:spPr>
        <a:blipFill rotWithShape="0">
          <a:blip xmlns:r="http://schemas.openxmlformats.org/officeDocument/2006/relationships" r:embed="rId5"/>
          <a:stretch>
            <a:fillRect/>
          </a:stretch>
        </a:blipFill>
      </dgm:spPr>
      <dgm:t>
        <a:bodyPr/>
        <a:lstStyle/>
        <a:p>
          <a:endParaRPr lang="pt-BR"/>
        </a:p>
      </dgm:t>
    </dgm:pt>
    <dgm:pt modelId="{5243FF39-1B38-416A-839F-B3F64D05D5F6}" type="pres">
      <dgm:prSet presAssocID="{9037406B-FD12-418A-958B-BDA0A7BE4CC6}" presName="sibTrans" presStyleLbl="sibTrans2D1" presStyleIdx="0" presStyleCnt="0"/>
      <dgm:spPr/>
      <dgm:t>
        <a:bodyPr/>
        <a:lstStyle/>
        <a:p>
          <a:endParaRPr lang="pt-BR"/>
        </a:p>
      </dgm:t>
    </dgm:pt>
    <dgm:pt modelId="{EF5E2F97-3506-4127-B799-81082E3913C1}" type="pres">
      <dgm:prSet presAssocID="{ACFB48D6-AB62-4672-AB52-AB1D1D56E699}" presName="compNode" presStyleCnt="0"/>
      <dgm:spPr/>
      <dgm:t>
        <a:bodyPr/>
        <a:lstStyle/>
        <a:p>
          <a:endParaRPr lang="pt-BR"/>
        </a:p>
      </dgm:t>
    </dgm:pt>
    <dgm:pt modelId="{D032AF85-7052-4222-957B-ACEC0F3A2666}" type="pres">
      <dgm:prSet presAssocID="{ACFB48D6-AB62-4672-AB52-AB1D1D56E699}" presName="childRect" presStyleLbl="bgAcc1" presStyleIdx="5" presStyleCnt="6">
        <dgm:presLayoutVars>
          <dgm:bulletEnabled val="1"/>
        </dgm:presLayoutVars>
      </dgm:prSet>
      <dgm:spPr/>
      <dgm:t>
        <a:bodyPr/>
        <a:lstStyle/>
        <a:p>
          <a:endParaRPr lang="pt-BR"/>
        </a:p>
      </dgm:t>
    </dgm:pt>
    <dgm:pt modelId="{B278DB13-275D-48B5-8E84-9EDA0A29A63A}" type="pres">
      <dgm:prSet presAssocID="{ACFB48D6-AB62-4672-AB52-AB1D1D56E699}" presName="parentText" presStyleLbl="node1" presStyleIdx="0" presStyleCnt="0">
        <dgm:presLayoutVars>
          <dgm:chMax val="0"/>
          <dgm:bulletEnabled val="1"/>
        </dgm:presLayoutVars>
      </dgm:prSet>
      <dgm:spPr/>
      <dgm:t>
        <a:bodyPr/>
        <a:lstStyle/>
        <a:p>
          <a:endParaRPr lang="pt-BR"/>
        </a:p>
      </dgm:t>
    </dgm:pt>
    <dgm:pt modelId="{F52F2E23-287D-45AC-97DF-018728EE735B}" type="pres">
      <dgm:prSet presAssocID="{ACFB48D6-AB62-4672-AB52-AB1D1D56E699}" presName="parentRect" presStyleLbl="alignNode1" presStyleIdx="5" presStyleCnt="6"/>
      <dgm:spPr/>
      <dgm:t>
        <a:bodyPr/>
        <a:lstStyle/>
        <a:p>
          <a:endParaRPr lang="pt-BR"/>
        </a:p>
      </dgm:t>
    </dgm:pt>
    <dgm:pt modelId="{E808890C-9DE6-49C1-809A-B64C3AA9E224}" type="pres">
      <dgm:prSet presAssocID="{ACFB48D6-AB62-4672-AB52-AB1D1D56E699}" presName="adorn" presStyleLbl="fgAccFollowNode1" presStyleIdx="5" presStyleCnt="6"/>
      <dgm:spPr>
        <a:blipFill rotWithShape="0">
          <a:blip xmlns:r="http://schemas.openxmlformats.org/officeDocument/2006/relationships" r:embed="rId6"/>
          <a:stretch>
            <a:fillRect/>
          </a:stretch>
        </a:blipFill>
      </dgm:spPr>
      <dgm:t>
        <a:bodyPr/>
        <a:lstStyle/>
        <a:p>
          <a:endParaRPr lang="pt-BR"/>
        </a:p>
      </dgm:t>
    </dgm:pt>
  </dgm:ptLst>
  <dgm:cxnLst>
    <dgm:cxn modelId="{98D64EB7-BBAB-42CE-BD41-65D7A5E03EBF}" type="presOf" srcId="{846D21E6-9ABC-42E6-804B-9C5338A74162}" destId="{88D48318-0E0F-4B79-8718-4E130D1BD399}" srcOrd="0" destOrd="0" presId="urn:microsoft.com/office/officeart/2005/8/layout/bList2"/>
    <dgm:cxn modelId="{0A130229-9FC8-483F-A725-496EB76DD848}" srcId="{248CAB3C-8E7C-4627-A25C-534FC95C5CC3}" destId="{773A42CA-3A27-4954-8477-6059F24CC1DF}" srcOrd="4" destOrd="0" parTransId="{3AE6E9B4-59C3-488A-B24D-B0721AD0D888}" sibTransId="{9037406B-FD12-418A-958B-BDA0A7BE4CC6}"/>
    <dgm:cxn modelId="{6549B5E0-699F-4AD9-9E2A-070D73F2DCF5}" type="presOf" srcId="{9037406B-FD12-418A-958B-BDA0A7BE4CC6}" destId="{5243FF39-1B38-416A-839F-B3F64D05D5F6}" srcOrd="0" destOrd="0" presId="urn:microsoft.com/office/officeart/2005/8/layout/bList2"/>
    <dgm:cxn modelId="{9C4E80C5-DCF7-4179-B8D1-7D02A6905884}" srcId="{D1422387-7880-48B3-9C95-45DE7AD2DE63}" destId="{1ECE253E-E1A1-4FA0-B0EC-642E2B50EBC9}" srcOrd="0" destOrd="0" parTransId="{8082D629-D507-4755-BDFF-4B80DBB45EA3}" sibTransId="{E1D6C803-B26F-45A9-A325-B6B2C8E530C2}"/>
    <dgm:cxn modelId="{5A9CA613-0084-4D01-A8DC-7CCF821E06BC}" srcId="{9644164E-3E16-47A6-8448-A144BCBF63F1}" destId="{2A19926D-7DB1-4A77-89A3-9DD124565795}" srcOrd="0" destOrd="0" parTransId="{B52519F0-7813-4BA9-9B9D-E92E11EF5059}" sibTransId="{9E57D861-CE3D-424A-B5E4-4950D1C99131}"/>
    <dgm:cxn modelId="{749520A5-71EF-4FDD-970D-1028684CD092}" srcId="{ACFB48D6-AB62-4672-AB52-AB1D1D56E699}" destId="{E7BBCDCA-E004-41D1-BCF5-A9539B9F9607}" srcOrd="1" destOrd="0" parTransId="{20DF2B46-737C-4EAC-846B-BD0E3FA43BC9}" sibTransId="{5107CF9D-3BEE-479B-9935-8029131CD2F4}"/>
    <dgm:cxn modelId="{1D800911-FE42-407C-832A-5F65DB961485}" type="presOf" srcId="{D6D0541A-4AEB-4615-97E6-48E5391E793D}" destId="{35814061-0FD3-4923-9194-B89B5C1220C4}" srcOrd="0" destOrd="0" presId="urn:microsoft.com/office/officeart/2005/8/layout/bList2"/>
    <dgm:cxn modelId="{C62F2CE5-CAE7-44A0-9B5A-317124ACD90F}" srcId="{ACFB48D6-AB62-4672-AB52-AB1D1D56E699}" destId="{445A1F3C-265B-437F-ABAA-72094C1518E8}" srcOrd="0" destOrd="0" parTransId="{1265AA68-A2D7-4377-B628-4B7F3A2C7C2F}" sibTransId="{43BC98BD-F116-4D9D-8B7E-B7CD9746D04B}"/>
    <dgm:cxn modelId="{7509E7FF-2818-4817-B62B-6B38BB1AA4BC}" type="presOf" srcId="{2A19926D-7DB1-4A77-89A3-9DD124565795}" destId="{461D756B-3535-479C-90C6-67A009773BF6}" srcOrd="0" destOrd="0" presId="urn:microsoft.com/office/officeart/2005/8/layout/bList2"/>
    <dgm:cxn modelId="{D611C958-AFE1-4735-BBAA-0A95EC47C747}" type="presOf" srcId="{E7BBCDCA-E004-41D1-BCF5-A9539B9F9607}" destId="{D032AF85-7052-4222-957B-ACEC0F3A2666}" srcOrd="0" destOrd="1" presId="urn:microsoft.com/office/officeart/2005/8/layout/bList2"/>
    <dgm:cxn modelId="{973B500B-398D-43AE-9769-5364671A2115}" srcId="{248CAB3C-8E7C-4627-A25C-534FC95C5CC3}" destId="{D1422387-7880-48B3-9C95-45DE7AD2DE63}" srcOrd="3" destOrd="0" parTransId="{6687018F-8211-41B7-A45F-7BD38FB2230D}" sibTransId="{846D21E6-9ABC-42E6-804B-9C5338A74162}"/>
    <dgm:cxn modelId="{79863C99-FB73-497E-BE74-A68D5EC1F1C8}" type="presOf" srcId="{9644164E-3E16-47A6-8448-A144BCBF63F1}" destId="{FDB3E133-DEE3-4175-B8D5-33BED13EB63D}" srcOrd="0" destOrd="0" presId="urn:microsoft.com/office/officeart/2005/8/layout/bList2"/>
    <dgm:cxn modelId="{F0F02F8C-604E-44B2-9329-0C9BF070C906}" type="presOf" srcId="{248CAB3C-8E7C-4627-A25C-534FC95C5CC3}" destId="{D514C6AE-DF3C-4337-B6D9-2FE08061E904}" srcOrd="0" destOrd="0" presId="urn:microsoft.com/office/officeart/2005/8/layout/bList2"/>
    <dgm:cxn modelId="{A9B9EB1A-96D0-4102-A8BB-BAD57919D907}" type="presOf" srcId="{445A1F3C-265B-437F-ABAA-72094C1518E8}" destId="{D032AF85-7052-4222-957B-ACEC0F3A2666}" srcOrd="0" destOrd="0" presId="urn:microsoft.com/office/officeart/2005/8/layout/bList2"/>
    <dgm:cxn modelId="{7371E2E9-18A5-4380-8AF0-21A3F94673F2}" type="presOf" srcId="{D1422387-7880-48B3-9C95-45DE7AD2DE63}" destId="{AB8778FA-7B86-47DB-B150-A64B911E885E}" srcOrd="0" destOrd="0" presId="urn:microsoft.com/office/officeart/2005/8/layout/bList2"/>
    <dgm:cxn modelId="{0B513E12-4409-480A-97C9-FD54317F17EE}" type="presOf" srcId="{EA9C4F55-C4C5-4FAD-B450-7F14441151F5}" destId="{23061A4D-C769-4B10-BEB0-3A30F0ED4A22}" srcOrd="0" destOrd="0" presId="urn:microsoft.com/office/officeart/2005/8/layout/bList2"/>
    <dgm:cxn modelId="{EAC20018-9D79-410F-9888-6C0EAC048999}" srcId="{D6D0541A-4AEB-4615-97E6-48E5391E793D}" destId="{EA9C4F55-C4C5-4FAD-B450-7F14441151F5}" srcOrd="0" destOrd="0" parTransId="{20F7A574-63EC-4D3B-B0EC-BF41880569E0}" sibTransId="{4C035B2D-06F2-4836-9E30-5C57C88B6CE1}"/>
    <dgm:cxn modelId="{2C294B8A-9424-4D01-9539-728B4008C684}" type="presOf" srcId="{F58CCC89-AB4E-41AF-91E3-DD2E36AE2798}" destId="{FB0BCBC2-FB6A-4DD9-9280-061E5C0D35E4}" srcOrd="0" destOrd="0" presId="urn:microsoft.com/office/officeart/2005/8/layout/bList2"/>
    <dgm:cxn modelId="{F749F308-364B-442D-9759-98C5EEA0F763}" type="presOf" srcId="{D6D0541A-4AEB-4615-97E6-48E5391E793D}" destId="{9A95495C-70AD-43A1-8AE2-BF183C10B1C7}" srcOrd="1" destOrd="0" presId="urn:microsoft.com/office/officeart/2005/8/layout/bList2"/>
    <dgm:cxn modelId="{E005D728-D5AD-4A62-BAB6-ADF1985C0589}" type="presOf" srcId="{773A42CA-3A27-4954-8477-6059F24CC1DF}" destId="{7F5D7016-D90A-476E-BB50-D30B66D0AA1E}" srcOrd="0" destOrd="0" presId="urn:microsoft.com/office/officeart/2005/8/layout/bList2"/>
    <dgm:cxn modelId="{3C5F3109-C31B-4253-91A6-2AEE9091C169}" type="presOf" srcId="{773A42CA-3A27-4954-8477-6059F24CC1DF}" destId="{DB9EAC6F-FC09-404C-B193-D04C70497FB4}" srcOrd="1" destOrd="0" presId="urn:microsoft.com/office/officeart/2005/8/layout/bList2"/>
    <dgm:cxn modelId="{18549BC7-5C71-4720-BD47-76B217435EAD}" type="presOf" srcId="{5227A258-B6C1-43AF-B271-1D4E876E866A}" destId="{62CE6BDB-C69B-42CA-ADBE-873D5778C336}" srcOrd="0" destOrd="1" presId="urn:microsoft.com/office/officeart/2005/8/layout/bList2"/>
    <dgm:cxn modelId="{302C5972-C190-4EAA-A662-6A9AAC472BC8}" srcId="{773A42CA-3A27-4954-8477-6059F24CC1DF}" destId="{69008B68-F12D-4EE4-8DA9-ECE2DC98AEB6}" srcOrd="0" destOrd="0" parTransId="{F0744E14-95E8-47B3-88B4-11A48EB51709}" sibTransId="{C0851EF4-D99C-4983-8CE2-0AD30D58DC7D}"/>
    <dgm:cxn modelId="{D777B5B8-71D9-45BA-A739-6FA00D2390FA}" type="presOf" srcId="{592668EE-4827-4ABF-81A3-6EB19EF00E27}" destId="{27AFF83D-7E5E-4043-80F1-2B1BE379F34B}" srcOrd="0" destOrd="0" presId="urn:microsoft.com/office/officeart/2005/8/layout/bList2"/>
    <dgm:cxn modelId="{132A49C2-FE07-4062-9521-B40C995BD6B3}" srcId="{248CAB3C-8E7C-4627-A25C-534FC95C5CC3}" destId="{ACFB48D6-AB62-4672-AB52-AB1D1D56E699}" srcOrd="5" destOrd="0" parTransId="{DFB8724C-EE49-4AB1-9926-22D06B982E40}" sibTransId="{F2000B34-FD0D-482E-B3D6-2BEA33367096}"/>
    <dgm:cxn modelId="{645F47AE-AF70-4B05-ADF0-19BE968DD27E}" type="presOf" srcId="{592668EE-4827-4ABF-81A3-6EB19EF00E27}" destId="{BDED4436-C550-464C-9F35-AC44827A4B14}" srcOrd="1" destOrd="0" presId="urn:microsoft.com/office/officeart/2005/8/layout/bList2"/>
    <dgm:cxn modelId="{24A99814-337D-4A37-B4EF-3A0FED8B92BE}" srcId="{248CAB3C-8E7C-4627-A25C-534FC95C5CC3}" destId="{D6D0541A-4AEB-4615-97E6-48E5391E793D}" srcOrd="2" destOrd="0" parTransId="{00F5BCFB-B331-4703-A18D-6E4199C93029}" sibTransId="{F58CCC89-AB4E-41AF-91E3-DD2E36AE2798}"/>
    <dgm:cxn modelId="{D8C6A705-7EA4-45B1-A896-5307275C05A2}" type="presOf" srcId="{7AD0C296-76F9-4541-BC02-92932BFF1ED8}" destId="{4327ACE4-ECD4-48A5-8451-843C6A933597}" srcOrd="0" destOrd="0" presId="urn:microsoft.com/office/officeart/2005/8/layout/bList2"/>
    <dgm:cxn modelId="{07CE17F5-CA14-43E2-A3AF-59B1B8445D62}" type="presOf" srcId="{3CC842E1-322A-4F0C-93C8-57C9AFBB44FE}" destId="{523335CE-662A-445F-B1A9-CE438ADF963C}" srcOrd="0" destOrd="0" presId="urn:microsoft.com/office/officeart/2005/8/layout/bList2"/>
    <dgm:cxn modelId="{904A5C4E-22C9-45D9-944E-8C62D7E04959}" type="presOf" srcId="{ACFB48D6-AB62-4672-AB52-AB1D1D56E699}" destId="{B278DB13-275D-48B5-8E84-9EDA0A29A63A}" srcOrd="0" destOrd="0" presId="urn:microsoft.com/office/officeart/2005/8/layout/bList2"/>
    <dgm:cxn modelId="{162FBD73-2998-49DD-99F0-A10210EA9EE3}" srcId="{592668EE-4827-4ABF-81A3-6EB19EF00E27}" destId="{6F39CD4E-21DC-44F9-8BF3-BEB0B7ED7B25}" srcOrd="0" destOrd="0" parTransId="{23FDBD88-4BAC-4F21-9D7E-8AD8AED0B8A1}" sibTransId="{6A362276-487B-4373-9C4E-6C4D499C2E48}"/>
    <dgm:cxn modelId="{20D2E189-6691-4696-8E95-76AAC70ADCBE}" srcId="{D1422387-7880-48B3-9C95-45DE7AD2DE63}" destId="{5227A258-B6C1-43AF-B271-1D4E876E866A}" srcOrd="1" destOrd="0" parTransId="{1C104605-06D7-451A-8700-135563302F28}" sibTransId="{32BD755E-7573-499F-83F8-C4593C1BCF9C}"/>
    <dgm:cxn modelId="{B1CDB2CC-BED5-4917-B2E1-D66A2A240A4E}" type="presOf" srcId="{1ECE253E-E1A1-4FA0-B0EC-642E2B50EBC9}" destId="{62CE6BDB-C69B-42CA-ADBE-873D5778C336}" srcOrd="0" destOrd="0" presId="urn:microsoft.com/office/officeart/2005/8/layout/bList2"/>
    <dgm:cxn modelId="{BE126A89-D702-4D6D-BDC2-5AB5464F0A4E}" type="presOf" srcId="{6F39CD4E-21DC-44F9-8BF3-BEB0B7ED7B25}" destId="{94415EB8-AD67-43F4-9D4E-7BD8C9B80937}" srcOrd="0" destOrd="0" presId="urn:microsoft.com/office/officeart/2005/8/layout/bList2"/>
    <dgm:cxn modelId="{E54FB3BB-A8F1-4602-A26F-68C5839146FA}" srcId="{248CAB3C-8E7C-4627-A25C-534FC95C5CC3}" destId="{9644164E-3E16-47A6-8448-A144BCBF63F1}" srcOrd="1" destOrd="0" parTransId="{FC960A7D-1338-4EB4-834B-B5A3A89C1336}" sibTransId="{7AD0C296-76F9-4541-BC02-92932BFF1ED8}"/>
    <dgm:cxn modelId="{871C7D8A-CE80-4C37-8AF0-50CB7117E925}" type="presOf" srcId="{ACFB48D6-AB62-4672-AB52-AB1D1D56E699}" destId="{F52F2E23-287D-45AC-97DF-018728EE735B}" srcOrd="1" destOrd="0" presId="urn:microsoft.com/office/officeart/2005/8/layout/bList2"/>
    <dgm:cxn modelId="{BBA32829-A535-45CC-A6B6-7B6EA2083BE6}" srcId="{248CAB3C-8E7C-4627-A25C-534FC95C5CC3}" destId="{592668EE-4827-4ABF-81A3-6EB19EF00E27}" srcOrd="0" destOrd="0" parTransId="{519B58E4-B3BC-43DE-9953-B8CF6CDC4242}" sibTransId="{3CC842E1-322A-4F0C-93C8-57C9AFBB44FE}"/>
    <dgm:cxn modelId="{118C0685-83B8-4849-8324-9829182CF5B8}" type="presOf" srcId="{9644164E-3E16-47A6-8448-A144BCBF63F1}" destId="{0FC6A607-4127-4891-9875-1103F4416D78}" srcOrd="1" destOrd="0" presId="urn:microsoft.com/office/officeart/2005/8/layout/bList2"/>
    <dgm:cxn modelId="{BC0835E3-BD44-4835-A6A7-5E22527EC82C}" type="presOf" srcId="{D1422387-7880-48B3-9C95-45DE7AD2DE63}" destId="{1B618387-CA88-4B62-9002-50E9D411D7B4}" srcOrd="1" destOrd="0" presId="urn:microsoft.com/office/officeart/2005/8/layout/bList2"/>
    <dgm:cxn modelId="{7CEFC436-EFE7-45D3-B660-CA06BA2D9DC4}" type="presOf" srcId="{69008B68-F12D-4EE4-8DA9-ECE2DC98AEB6}" destId="{3E1EB556-711B-4A3B-9114-E4215EB7B4FD}" srcOrd="0" destOrd="0" presId="urn:microsoft.com/office/officeart/2005/8/layout/bList2"/>
    <dgm:cxn modelId="{4BFB70EA-BF5F-4228-AEF4-D0DA362C241F}" type="presParOf" srcId="{D514C6AE-DF3C-4337-B6D9-2FE08061E904}" destId="{184F0844-C6E7-49D2-BD8B-08DB26E42A26}" srcOrd="0" destOrd="0" presId="urn:microsoft.com/office/officeart/2005/8/layout/bList2"/>
    <dgm:cxn modelId="{D6C2AB94-57AE-4842-A7C9-805AFE437DD8}" type="presParOf" srcId="{184F0844-C6E7-49D2-BD8B-08DB26E42A26}" destId="{94415EB8-AD67-43F4-9D4E-7BD8C9B80937}" srcOrd="0" destOrd="0" presId="urn:microsoft.com/office/officeart/2005/8/layout/bList2"/>
    <dgm:cxn modelId="{096E88E0-C01D-4573-BCF7-8308ACC88F6C}" type="presParOf" srcId="{184F0844-C6E7-49D2-BD8B-08DB26E42A26}" destId="{27AFF83D-7E5E-4043-80F1-2B1BE379F34B}" srcOrd="1" destOrd="0" presId="urn:microsoft.com/office/officeart/2005/8/layout/bList2"/>
    <dgm:cxn modelId="{D2327B52-88E6-4280-A97D-9D43AE112089}" type="presParOf" srcId="{184F0844-C6E7-49D2-BD8B-08DB26E42A26}" destId="{BDED4436-C550-464C-9F35-AC44827A4B14}" srcOrd="2" destOrd="0" presId="urn:microsoft.com/office/officeart/2005/8/layout/bList2"/>
    <dgm:cxn modelId="{4E425B68-13E5-4982-B351-A7B7485A0826}" type="presParOf" srcId="{184F0844-C6E7-49D2-BD8B-08DB26E42A26}" destId="{4F80F911-279A-46F7-9E08-7DD3B7FA3F7C}" srcOrd="3" destOrd="0" presId="urn:microsoft.com/office/officeart/2005/8/layout/bList2"/>
    <dgm:cxn modelId="{7AF017CC-3D52-4696-9201-9C8B33FB8B8F}" type="presParOf" srcId="{D514C6AE-DF3C-4337-B6D9-2FE08061E904}" destId="{523335CE-662A-445F-B1A9-CE438ADF963C}" srcOrd="1" destOrd="0" presId="urn:microsoft.com/office/officeart/2005/8/layout/bList2"/>
    <dgm:cxn modelId="{5FA9AA14-609F-47C2-907A-5C17C81248ED}" type="presParOf" srcId="{D514C6AE-DF3C-4337-B6D9-2FE08061E904}" destId="{BBD534BE-E169-49B0-A1A9-752739522F39}" srcOrd="2" destOrd="0" presId="urn:microsoft.com/office/officeart/2005/8/layout/bList2"/>
    <dgm:cxn modelId="{CA079E37-D8B3-4F95-AD79-434E29BBD076}" type="presParOf" srcId="{BBD534BE-E169-49B0-A1A9-752739522F39}" destId="{461D756B-3535-479C-90C6-67A009773BF6}" srcOrd="0" destOrd="0" presId="urn:microsoft.com/office/officeart/2005/8/layout/bList2"/>
    <dgm:cxn modelId="{892B8709-2260-4F76-A19C-CBC0EBA09F5C}" type="presParOf" srcId="{BBD534BE-E169-49B0-A1A9-752739522F39}" destId="{FDB3E133-DEE3-4175-B8D5-33BED13EB63D}" srcOrd="1" destOrd="0" presId="urn:microsoft.com/office/officeart/2005/8/layout/bList2"/>
    <dgm:cxn modelId="{4DCC740A-3B48-463E-AD31-E7ADCD88D4BE}" type="presParOf" srcId="{BBD534BE-E169-49B0-A1A9-752739522F39}" destId="{0FC6A607-4127-4891-9875-1103F4416D78}" srcOrd="2" destOrd="0" presId="urn:microsoft.com/office/officeart/2005/8/layout/bList2"/>
    <dgm:cxn modelId="{EDB750FA-1F48-421A-A324-27B124797764}" type="presParOf" srcId="{BBD534BE-E169-49B0-A1A9-752739522F39}" destId="{81C45978-949B-414E-9DF0-DA5FC9B24829}" srcOrd="3" destOrd="0" presId="urn:microsoft.com/office/officeart/2005/8/layout/bList2"/>
    <dgm:cxn modelId="{2D2C8BA8-9271-4257-9035-456097ECAEBD}" type="presParOf" srcId="{D514C6AE-DF3C-4337-B6D9-2FE08061E904}" destId="{4327ACE4-ECD4-48A5-8451-843C6A933597}" srcOrd="3" destOrd="0" presId="urn:microsoft.com/office/officeart/2005/8/layout/bList2"/>
    <dgm:cxn modelId="{5EE2BCE2-DB7C-4884-9195-E0270BCBBBD4}" type="presParOf" srcId="{D514C6AE-DF3C-4337-B6D9-2FE08061E904}" destId="{4F64454F-7F82-41B8-9935-6BDFDDC15F9D}" srcOrd="4" destOrd="0" presId="urn:microsoft.com/office/officeart/2005/8/layout/bList2"/>
    <dgm:cxn modelId="{43EDF885-F007-43B3-94B6-622B6AD2C130}" type="presParOf" srcId="{4F64454F-7F82-41B8-9935-6BDFDDC15F9D}" destId="{23061A4D-C769-4B10-BEB0-3A30F0ED4A22}" srcOrd="0" destOrd="0" presId="urn:microsoft.com/office/officeart/2005/8/layout/bList2"/>
    <dgm:cxn modelId="{5618A12D-2E63-4871-AA22-07C3EF3CF85A}" type="presParOf" srcId="{4F64454F-7F82-41B8-9935-6BDFDDC15F9D}" destId="{35814061-0FD3-4923-9194-B89B5C1220C4}" srcOrd="1" destOrd="0" presId="urn:microsoft.com/office/officeart/2005/8/layout/bList2"/>
    <dgm:cxn modelId="{B71E8AD2-0BC4-447A-9833-B809D1EA727F}" type="presParOf" srcId="{4F64454F-7F82-41B8-9935-6BDFDDC15F9D}" destId="{9A95495C-70AD-43A1-8AE2-BF183C10B1C7}" srcOrd="2" destOrd="0" presId="urn:microsoft.com/office/officeart/2005/8/layout/bList2"/>
    <dgm:cxn modelId="{5296874C-7118-41E9-A18D-2FB2AA7D4F6B}" type="presParOf" srcId="{4F64454F-7F82-41B8-9935-6BDFDDC15F9D}" destId="{3C0A5DD4-025B-4E6F-B30C-F8B4DC771BCC}" srcOrd="3" destOrd="0" presId="urn:microsoft.com/office/officeart/2005/8/layout/bList2"/>
    <dgm:cxn modelId="{8B37AE58-24E2-4A9B-9992-70B8EC6E9E4D}" type="presParOf" srcId="{D514C6AE-DF3C-4337-B6D9-2FE08061E904}" destId="{FB0BCBC2-FB6A-4DD9-9280-061E5C0D35E4}" srcOrd="5" destOrd="0" presId="urn:microsoft.com/office/officeart/2005/8/layout/bList2"/>
    <dgm:cxn modelId="{157F7276-59B2-450A-A552-11D7F0F7C797}" type="presParOf" srcId="{D514C6AE-DF3C-4337-B6D9-2FE08061E904}" destId="{499AF80D-171B-43C1-979E-3FAB4F91DB57}" srcOrd="6" destOrd="0" presId="urn:microsoft.com/office/officeart/2005/8/layout/bList2"/>
    <dgm:cxn modelId="{AD9E63F4-D2A6-47BF-862D-5BEE3592E459}" type="presParOf" srcId="{499AF80D-171B-43C1-979E-3FAB4F91DB57}" destId="{62CE6BDB-C69B-42CA-ADBE-873D5778C336}" srcOrd="0" destOrd="0" presId="urn:microsoft.com/office/officeart/2005/8/layout/bList2"/>
    <dgm:cxn modelId="{2E8C06EC-46B9-40F4-AAEB-241386F88516}" type="presParOf" srcId="{499AF80D-171B-43C1-979E-3FAB4F91DB57}" destId="{AB8778FA-7B86-47DB-B150-A64B911E885E}" srcOrd="1" destOrd="0" presId="urn:microsoft.com/office/officeart/2005/8/layout/bList2"/>
    <dgm:cxn modelId="{F90D4A55-783D-4DBC-A47C-876C877FE44D}" type="presParOf" srcId="{499AF80D-171B-43C1-979E-3FAB4F91DB57}" destId="{1B618387-CA88-4B62-9002-50E9D411D7B4}" srcOrd="2" destOrd="0" presId="urn:microsoft.com/office/officeart/2005/8/layout/bList2"/>
    <dgm:cxn modelId="{CD4F69B6-2BE2-4961-9579-F97396D10F43}" type="presParOf" srcId="{499AF80D-171B-43C1-979E-3FAB4F91DB57}" destId="{7DD63B24-D8E9-41E2-806A-B9163E2E9933}" srcOrd="3" destOrd="0" presId="urn:microsoft.com/office/officeart/2005/8/layout/bList2"/>
    <dgm:cxn modelId="{EC9B2EF5-42E0-48B8-A829-7F6BF5946F35}" type="presParOf" srcId="{D514C6AE-DF3C-4337-B6D9-2FE08061E904}" destId="{88D48318-0E0F-4B79-8718-4E130D1BD399}" srcOrd="7" destOrd="0" presId="urn:microsoft.com/office/officeart/2005/8/layout/bList2"/>
    <dgm:cxn modelId="{8D1C8EA3-2FFF-4BCD-A7D6-843AE65CE65E}" type="presParOf" srcId="{D514C6AE-DF3C-4337-B6D9-2FE08061E904}" destId="{6690A808-8379-475B-B44B-8B45F1BFF467}" srcOrd="8" destOrd="0" presId="urn:microsoft.com/office/officeart/2005/8/layout/bList2"/>
    <dgm:cxn modelId="{C4CF1FAA-3068-4593-8B29-5A5F5980A567}" type="presParOf" srcId="{6690A808-8379-475B-B44B-8B45F1BFF467}" destId="{3E1EB556-711B-4A3B-9114-E4215EB7B4FD}" srcOrd="0" destOrd="0" presId="urn:microsoft.com/office/officeart/2005/8/layout/bList2"/>
    <dgm:cxn modelId="{C925855D-80A3-49CF-87F2-9F1B00FF69EC}" type="presParOf" srcId="{6690A808-8379-475B-B44B-8B45F1BFF467}" destId="{7F5D7016-D90A-476E-BB50-D30B66D0AA1E}" srcOrd="1" destOrd="0" presId="urn:microsoft.com/office/officeart/2005/8/layout/bList2"/>
    <dgm:cxn modelId="{D706BE96-62C0-4D5B-A8E7-C0F4338AB4E5}" type="presParOf" srcId="{6690A808-8379-475B-B44B-8B45F1BFF467}" destId="{DB9EAC6F-FC09-404C-B193-D04C70497FB4}" srcOrd="2" destOrd="0" presId="urn:microsoft.com/office/officeart/2005/8/layout/bList2"/>
    <dgm:cxn modelId="{636B9AFA-6B86-4998-B567-DD3D8969F440}" type="presParOf" srcId="{6690A808-8379-475B-B44B-8B45F1BFF467}" destId="{764428CA-A8AF-452C-AE0C-133A1358BDA5}" srcOrd="3" destOrd="0" presId="urn:microsoft.com/office/officeart/2005/8/layout/bList2"/>
    <dgm:cxn modelId="{EBCF5213-0BCC-4D3B-88A3-143B3883D3F5}" type="presParOf" srcId="{D514C6AE-DF3C-4337-B6D9-2FE08061E904}" destId="{5243FF39-1B38-416A-839F-B3F64D05D5F6}" srcOrd="9" destOrd="0" presId="urn:microsoft.com/office/officeart/2005/8/layout/bList2"/>
    <dgm:cxn modelId="{0365319D-F0E0-4707-896A-65890FEF3A75}" type="presParOf" srcId="{D514C6AE-DF3C-4337-B6D9-2FE08061E904}" destId="{EF5E2F97-3506-4127-B799-81082E3913C1}" srcOrd="10" destOrd="0" presId="urn:microsoft.com/office/officeart/2005/8/layout/bList2"/>
    <dgm:cxn modelId="{1ABE772D-3360-44D7-BE93-8265D37F5FC6}" type="presParOf" srcId="{EF5E2F97-3506-4127-B799-81082E3913C1}" destId="{D032AF85-7052-4222-957B-ACEC0F3A2666}" srcOrd="0" destOrd="0" presId="urn:microsoft.com/office/officeart/2005/8/layout/bList2"/>
    <dgm:cxn modelId="{A2EDAE91-E302-4121-8E30-F8B0E6B31CA5}" type="presParOf" srcId="{EF5E2F97-3506-4127-B799-81082E3913C1}" destId="{B278DB13-275D-48B5-8E84-9EDA0A29A63A}" srcOrd="1" destOrd="0" presId="urn:microsoft.com/office/officeart/2005/8/layout/bList2"/>
    <dgm:cxn modelId="{37617402-98FF-4596-94B6-4557D24A6811}" type="presParOf" srcId="{EF5E2F97-3506-4127-B799-81082E3913C1}" destId="{F52F2E23-287D-45AC-97DF-018728EE735B}" srcOrd="2" destOrd="0" presId="urn:microsoft.com/office/officeart/2005/8/layout/bList2"/>
    <dgm:cxn modelId="{D9CA3926-A580-42A2-8999-2181F80E3D9B}" type="presParOf" srcId="{EF5E2F97-3506-4127-B799-81082E3913C1}" destId="{E808890C-9DE6-49C1-809A-B64C3AA9E224}" srcOrd="3" destOrd="0" presId="urn:microsoft.com/office/officeart/2005/8/layout/bList2"/>
  </dgm:cxnLst>
  <dgm:bg/>
  <dgm:whole/>
</dgm:dataModel>
</file>

<file path=ppt/diagrams/data13.xml><?xml version="1.0" encoding="utf-8"?>
<dgm:dataModel xmlns:dgm="http://schemas.openxmlformats.org/drawingml/2006/diagram" xmlns:a="http://schemas.openxmlformats.org/drawingml/2006/main">
  <dgm:ptLst>
    <dgm:pt modelId="{D7D5FECD-94FB-46F8-911B-CDA3DDEE78B6}" type="doc">
      <dgm:prSet loTypeId="urn:microsoft.com/office/officeart/2005/8/layout/hList6" loCatId="list" qsTypeId="urn:microsoft.com/office/officeart/2005/8/quickstyle/simple1" qsCatId="simple" csTypeId="urn:microsoft.com/office/officeart/2005/8/colors/colorful4" csCatId="colorful" phldr="1"/>
      <dgm:spPr/>
      <dgm:t>
        <a:bodyPr/>
        <a:lstStyle/>
        <a:p>
          <a:endParaRPr lang="pt-BR"/>
        </a:p>
      </dgm:t>
    </dgm:pt>
    <dgm:pt modelId="{0920AD76-EB3D-49DE-B8D8-1052A5556AA8}">
      <dgm:prSet/>
      <dgm:spPr/>
      <dgm:t>
        <a:bodyPr/>
        <a:lstStyle/>
        <a:p>
          <a:pPr rtl="0"/>
          <a:r>
            <a:rPr lang="pt-BR" dirty="0" smtClean="0">
              <a:effectLst>
                <a:outerShdw blurRad="38100" dist="38100" dir="2700000" algn="tl">
                  <a:srgbClr val="000000">
                    <a:alpha val="43137"/>
                  </a:srgbClr>
                </a:outerShdw>
              </a:effectLst>
            </a:rPr>
            <a:t>Limitar a Sprint a 30 dias ou menos promove uma abertura para a mudança de direção</a:t>
          </a:r>
          <a:endParaRPr lang="pt-BR" dirty="0">
            <a:effectLst>
              <a:outerShdw blurRad="38100" dist="38100" dir="2700000" algn="tl">
                <a:srgbClr val="000000">
                  <a:alpha val="43137"/>
                </a:srgbClr>
              </a:outerShdw>
            </a:effectLst>
          </a:endParaRPr>
        </a:p>
      </dgm:t>
    </dgm:pt>
    <dgm:pt modelId="{E5C6338B-9508-48DD-8C77-B5626DBF7337}" type="parTrans" cxnId="{17D3D457-33C1-411D-9EA8-784047FC1712}">
      <dgm:prSet/>
      <dgm:spPr/>
      <dgm:t>
        <a:bodyPr/>
        <a:lstStyle/>
        <a:p>
          <a:endParaRPr lang="pt-BR">
            <a:effectLst>
              <a:outerShdw blurRad="38100" dist="38100" dir="2700000" algn="tl">
                <a:srgbClr val="000000">
                  <a:alpha val="43137"/>
                </a:srgbClr>
              </a:outerShdw>
            </a:effectLst>
          </a:endParaRPr>
        </a:p>
      </dgm:t>
    </dgm:pt>
    <dgm:pt modelId="{88089449-64C5-416A-8C90-A29063B57538}" type="sibTrans" cxnId="{17D3D457-33C1-411D-9EA8-784047FC1712}">
      <dgm:prSet/>
      <dgm:spPr/>
      <dgm:t>
        <a:bodyPr/>
        <a:lstStyle/>
        <a:p>
          <a:endParaRPr lang="pt-BR">
            <a:effectLst>
              <a:outerShdw blurRad="38100" dist="38100" dir="2700000" algn="tl">
                <a:srgbClr val="000000">
                  <a:alpha val="43137"/>
                </a:srgbClr>
              </a:outerShdw>
            </a:effectLst>
          </a:endParaRPr>
        </a:p>
      </dgm:t>
    </dgm:pt>
    <dgm:pt modelId="{19A7F435-6291-49D3-B58C-538AD394B7AA}">
      <dgm:prSet/>
      <dgm:spPr/>
      <dgm:t>
        <a:bodyPr/>
        <a:lstStyle/>
        <a:p>
          <a:pPr rtl="0"/>
          <a:r>
            <a:rPr lang="pt-BR" dirty="0" smtClean="0">
              <a:effectLst>
                <a:outerShdw blurRad="38100" dist="38100" dir="2700000" algn="tl">
                  <a:srgbClr val="000000">
                    <a:alpha val="43137"/>
                  </a:srgbClr>
                </a:outerShdw>
              </a:effectLst>
            </a:rPr>
            <a:t>O plano para atingir as metas da Sprint está aberto a mudanças</a:t>
          </a:r>
          <a:endParaRPr lang="pt-BR" dirty="0">
            <a:effectLst>
              <a:outerShdw blurRad="38100" dist="38100" dir="2700000" algn="tl">
                <a:srgbClr val="000000">
                  <a:alpha val="43137"/>
                </a:srgbClr>
              </a:outerShdw>
            </a:effectLst>
          </a:endParaRPr>
        </a:p>
      </dgm:t>
    </dgm:pt>
    <dgm:pt modelId="{E7642078-D726-4C0D-97FB-8A62893DC0B9}" type="parTrans" cxnId="{7A4FDAC5-A165-4EF6-9931-C59DD7711BFE}">
      <dgm:prSet/>
      <dgm:spPr/>
      <dgm:t>
        <a:bodyPr/>
        <a:lstStyle/>
        <a:p>
          <a:endParaRPr lang="pt-BR">
            <a:effectLst>
              <a:outerShdw blurRad="38100" dist="38100" dir="2700000" algn="tl">
                <a:srgbClr val="000000">
                  <a:alpha val="43137"/>
                </a:srgbClr>
              </a:outerShdw>
            </a:effectLst>
          </a:endParaRPr>
        </a:p>
      </dgm:t>
    </dgm:pt>
    <dgm:pt modelId="{F23A7B80-EB12-4EE8-9532-90B15474DD0C}" type="sibTrans" cxnId="{7A4FDAC5-A165-4EF6-9931-C59DD7711BFE}">
      <dgm:prSet/>
      <dgm:spPr/>
      <dgm:t>
        <a:bodyPr/>
        <a:lstStyle/>
        <a:p>
          <a:endParaRPr lang="pt-BR">
            <a:effectLst>
              <a:outerShdw blurRad="38100" dist="38100" dir="2700000" algn="tl">
                <a:srgbClr val="000000">
                  <a:alpha val="43137"/>
                </a:srgbClr>
              </a:outerShdw>
            </a:effectLst>
          </a:endParaRPr>
        </a:p>
      </dgm:t>
    </dgm:pt>
    <dgm:pt modelId="{7CF338F0-0320-4F37-B3D8-77D00EBF76D6}">
      <dgm:prSet/>
      <dgm:spPr/>
      <dgm:t>
        <a:bodyPr/>
        <a:lstStyle/>
        <a:p>
          <a:pPr rtl="0"/>
          <a:r>
            <a:rPr lang="pt-BR" dirty="0" smtClean="0">
              <a:effectLst>
                <a:outerShdw blurRad="38100" dist="38100" dir="2700000" algn="tl">
                  <a:srgbClr val="000000">
                    <a:alpha val="43137"/>
                  </a:srgbClr>
                </a:outerShdw>
              </a:effectLst>
            </a:rPr>
            <a:t>Um Backlog do Produto transparente demonstra abertura com nossos stakeholders</a:t>
          </a:r>
          <a:endParaRPr lang="pt-BR" dirty="0">
            <a:effectLst>
              <a:outerShdw blurRad="38100" dist="38100" dir="2700000" algn="tl">
                <a:srgbClr val="000000">
                  <a:alpha val="43137"/>
                </a:srgbClr>
              </a:outerShdw>
            </a:effectLst>
          </a:endParaRPr>
        </a:p>
      </dgm:t>
    </dgm:pt>
    <dgm:pt modelId="{1FCC5DF2-20FC-40B2-8838-57A0E3ADF1C1}" type="parTrans" cxnId="{934EB896-9CC2-4EF4-B1EF-6C5224450B79}">
      <dgm:prSet/>
      <dgm:spPr/>
      <dgm:t>
        <a:bodyPr/>
        <a:lstStyle/>
        <a:p>
          <a:endParaRPr lang="pt-BR">
            <a:effectLst>
              <a:outerShdw blurRad="38100" dist="38100" dir="2700000" algn="tl">
                <a:srgbClr val="000000">
                  <a:alpha val="43137"/>
                </a:srgbClr>
              </a:outerShdw>
            </a:effectLst>
          </a:endParaRPr>
        </a:p>
      </dgm:t>
    </dgm:pt>
    <dgm:pt modelId="{DE772F45-9049-4BFE-B310-289B0448D648}" type="sibTrans" cxnId="{934EB896-9CC2-4EF4-B1EF-6C5224450B79}">
      <dgm:prSet/>
      <dgm:spPr/>
      <dgm:t>
        <a:bodyPr/>
        <a:lstStyle/>
        <a:p>
          <a:endParaRPr lang="pt-BR">
            <a:effectLst>
              <a:outerShdw blurRad="38100" dist="38100" dir="2700000" algn="tl">
                <a:srgbClr val="000000">
                  <a:alpha val="43137"/>
                </a:srgbClr>
              </a:outerShdw>
            </a:effectLst>
          </a:endParaRPr>
        </a:p>
      </dgm:t>
    </dgm:pt>
    <dgm:pt modelId="{E61E6A4A-7A12-4776-9BE4-868C9BBED3A5}">
      <dgm:prSet/>
      <dgm:spPr/>
      <dgm:t>
        <a:bodyPr/>
        <a:lstStyle/>
        <a:p>
          <a:pPr rtl="0"/>
          <a:r>
            <a:rPr lang="pt-BR" dirty="0" smtClean="0">
              <a:effectLst>
                <a:outerShdw blurRad="38100" dist="38100" dir="2700000" algn="tl">
                  <a:srgbClr val="000000">
                    <a:alpha val="43137"/>
                  </a:srgbClr>
                </a:outerShdw>
              </a:effectLst>
            </a:rPr>
            <a:t>O foco da Retrospectiva da Sprint convida a uma abertura para feedback, reflexão e mudança na forma como trabalhamos</a:t>
          </a:r>
          <a:endParaRPr lang="pt-BR" dirty="0">
            <a:effectLst>
              <a:outerShdw blurRad="38100" dist="38100" dir="2700000" algn="tl">
                <a:srgbClr val="000000">
                  <a:alpha val="43137"/>
                </a:srgbClr>
              </a:outerShdw>
            </a:effectLst>
          </a:endParaRPr>
        </a:p>
      </dgm:t>
    </dgm:pt>
    <dgm:pt modelId="{724BF47B-D852-4E1E-A698-E782C7989364}" type="parTrans" cxnId="{F71D1BA7-0773-4AD8-A231-25B1956ABE1B}">
      <dgm:prSet/>
      <dgm:spPr/>
      <dgm:t>
        <a:bodyPr/>
        <a:lstStyle/>
        <a:p>
          <a:endParaRPr lang="pt-BR">
            <a:effectLst>
              <a:outerShdw blurRad="38100" dist="38100" dir="2700000" algn="tl">
                <a:srgbClr val="000000">
                  <a:alpha val="43137"/>
                </a:srgbClr>
              </a:outerShdw>
            </a:effectLst>
          </a:endParaRPr>
        </a:p>
      </dgm:t>
    </dgm:pt>
    <dgm:pt modelId="{2486E8B6-55BB-4BC5-AF37-1AE13F19B421}" type="sibTrans" cxnId="{F71D1BA7-0773-4AD8-A231-25B1956ABE1B}">
      <dgm:prSet/>
      <dgm:spPr/>
      <dgm:t>
        <a:bodyPr/>
        <a:lstStyle/>
        <a:p>
          <a:endParaRPr lang="pt-BR">
            <a:effectLst>
              <a:outerShdw blurRad="38100" dist="38100" dir="2700000" algn="tl">
                <a:srgbClr val="000000">
                  <a:alpha val="43137"/>
                </a:srgbClr>
              </a:outerShdw>
            </a:effectLst>
          </a:endParaRPr>
        </a:p>
      </dgm:t>
    </dgm:pt>
    <dgm:pt modelId="{14418645-2C75-410B-98B8-D8DB90F8EA35}">
      <dgm:prSet/>
      <dgm:spPr/>
      <dgm:t>
        <a:bodyPr/>
        <a:lstStyle/>
        <a:p>
          <a:pPr rtl="0"/>
          <a:r>
            <a:rPr lang="pt-BR" dirty="0" smtClean="0">
              <a:effectLst>
                <a:outerShdw blurRad="38100" dist="38100" dir="2700000" algn="tl">
                  <a:srgbClr val="000000">
                    <a:alpha val="43137"/>
                  </a:srgbClr>
                </a:outerShdw>
              </a:effectLst>
            </a:rPr>
            <a:t>A Revisão da Sprint demonstra abertura para compartilhar o progresso com nossos stakeholders</a:t>
          </a:r>
          <a:endParaRPr lang="pt-BR" dirty="0">
            <a:effectLst>
              <a:outerShdw blurRad="38100" dist="38100" dir="2700000" algn="tl">
                <a:srgbClr val="000000">
                  <a:alpha val="43137"/>
                </a:srgbClr>
              </a:outerShdw>
            </a:effectLst>
          </a:endParaRPr>
        </a:p>
      </dgm:t>
    </dgm:pt>
    <dgm:pt modelId="{0DEDF1D3-EE65-45E1-9807-4B83BB4BF25F}" type="parTrans" cxnId="{77FEED7B-EC5D-451A-AF24-806998A64A96}">
      <dgm:prSet/>
      <dgm:spPr/>
      <dgm:t>
        <a:bodyPr/>
        <a:lstStyle/>
        <a:p>
          <a:endParaRPr lang="pt-BR">
            <a:effectLst>
              <a:outerShdw blurRad="38100" dist="38100" dir="2700000" algn="tl">
                <a:srgbClr val="000000">
                  <a:alpha val="43137"/>
                </a:srgbClr>
              </a:outerShdw>
            </a:effectLst>
          </a:endParaRPr>
        </a:p>
      </dgm:t>
    </dgm:pt>
    <dgm:pt modelId="{B9312237-CDAB-4A12-B4C3-87F20442767A}" type="sibTrans" cxnId="{77FEED7B-EC5D-451A-AF24-806998A64A96}">
      <dgm:prSet/>
      <dgm:spPr/>
      <dgm:t>
        <a:bodyPr/>
        <a:lstStyle/>
        <a:p>
          <a:endParaRPr lang="pt-BR">
            <a:effectLst>
              <a:outerShdw blurRad="38100" dist="38100" dir="2700000" algn="tl">
                <a:srgbClr val="000000">
                  <a:alpha val="43137"/>
                </a:srgbClr>
              </a:outerShdw>
            </a:effectLst>
          </a:endParaRPr>
        </a:p>
      </dgm:t>
    </dgm:pt>
    <dgm:pt modelId="{7CECE8AE-0A78-4520-863D-75EC8E242581}" type="pres">
      <dgm:prSet presAssocID="{D7D5FECD-94FB-46F8-911B-CDA3DDEE78B6}" presName="Name0" presStyleCnt="0">
        <dgm:presLayoutVars>
          <dgm:dir/>
          <dgm:resizeHandles val="exact"/>
        </dgm:presLayoutVars>
      </dgm:prSet>
      <dgm:spPr/>
      <dgm:t>
        <a:bodyPr/>
        <a:lstStyle/>
        <a:p>
          <a:endParaRPr lang="pt-BR"/>
        </a:p>
      </dgm:t>
    </dgm:pt>
    <dgm:pt modelId="{F868B22D-990F-49F3-BAED-E734A6713383}" type="pres">
      <dgm:prSet presAssocID="{0920AD76-EB3D-49DE-B8D8-1052A5556AA8}" presName="node" presStyleLbl="node1" presStyleIdx="0" presStyleCnt="5">
        <dgm:presLayoutVars>
          <dgm:bulletEnabled val="1"/>
        </dgm:presLayoutVars>
      </dgm:prSet>
      <dgm:spPr/>
      <dgm:t>
        <a:bodyPr/>
        <a:lstStyle/>
        <a:p>
          <a:endParaRPr lang="pt-BR"/>
        </a:p>
      </dgm:t>
    </dgm:pt>
    <dgm:pt modelId="{0BA21EDD-291D-402F-8870-EC69E1CA68F0}" type="pres">
      <dgm:prSet presAssocID="{88089449-64C5-416A-8C90-A29063B57538}" presName="sibTrans" presStyleCnt="0"/>
      <dgm:spPr/>
      <dgm:t>
        <a:bodyPr/>
        <a:lstStyle/>
        <a:p>
          <a:endParaRPr lang="pt-BR"/>
        </a:p>
      </dgm:t>
    </dgm:pt>
    <dgm:pt modelId="{2AF1BD39-289B-4973-A4A6-3B44C2ED03D4}" type="pres">
      <dgm:prSet presAssocID="{19A7F435-6291-49D3-B58C-538AD394B7AA}" presName="node" presStyleLbl="node1" presStyleIdx="1" presStyleCnt="5">
        <dgm:presLayoutVars>
          <dgm:bulletEnabled val="1"/>
        </dgm:presLayoutVars>
      </dgm:prSet>
      <dgm:spPr/>
      <dgm:t>
        <a:bodyPr/>
        <a:lstStyle/>
        <a:p>
          <a:endParaRPr lang="pt-BR"/>
        </a:p>
      </dgm:t>
    </dgm:pt>
    <dgm:pt modelId="{4ADE7F57-348D-48B7-B9AE-8FFA5FA8FCB0}" type="pres">
      <dgm:prSet presAssocID="{F23A7B80-EB12-4EE8-9532-90B15474DD0C}" presName="sibTrans" presStyleCnt="0"/>
      <dgm:spPr/>
      <dgm:t>
        <a:bodyPr/>
        <a:lstStyle/>
        <a:p>
          <a:endParaRPr lang="pt-BR"/>
        </a:p>
      </dgm:t>
    </dgm:pt>
    <dgm:pt modelId="{E7A8AE2E-B067-4F47-AFAA-58B585B4ACB3}" type="pres">
      <dgm:prSet presAssocID="{7CF338F0-0320-4F37-B3D8-77D00EBF76D6}" presName="node" presStyleLbl="node1" presStyleIdx="2" presStyleCnt="5">
        <dgm:presLayoutVars>
          <dgm:bulletEnabled val="1"/>
        </dgm:presLayoutVars>
      </dgm:prSet>
      <dgm:spPr/>
      <dgm:t>
        <a:bodyPr/>
        <a:lstStyle/>
        <a:p>
          <a:endParaRPr lang="pt-BR"/>
        </a:p>
      </dgm:t>
    </dgm:pt>
    <dgm:pt modelId="{017F721F-3933-4467-A836-8F1E7879D61E}" type="pres">
      <dgm:prSet presAssocID="{DE772F45-9049-4BFE-B310-289B0448D648}" presName="sibTrans" presStyleCnt="0"/>
      <dgm:spPr/>
      <dgm:t>
        <a:bodyPr/>
        <a:lstStyle/>
        <a:p>
          <a:endParaRPr lang="pt-BR"/>
        </a:p>
      </dgm:t>
    </dgm:pt>
    <dgm:pt modelId="{E71DAA54-8969-4395-BB00-B029B4F6DD03}" type="pres">
      <dgm:prSet presAssocID="{E61E6A4A-7A12-4776-9BE4-868C9BBED3A5}" presName="node" presStyleLbl="node1" presStyleIdx="3" presStyleCnt="5">
        <dgm:presLayoutVars>
          <dgm:bulletEnabled val="1"/>
        </dgm:presLayoutVars>
      </dgm:prSet>
      <dgm:spPr/>
      <dgm:t>
        <a:bodyPr/>
        <a:lstStyle/>
        <a:p>
          <a:endParaRPr lang="pt-BR"/>
        </a:p>
      </dgm:t>
    </dgm:pt>
    <dgm:pt modelId="{CB24F144-AA63-4533-AA1B-83375C7AECBE}" type="pres">
      <dgm:prSet presAssocID="{2486E8B6-55BB-4BC5-AF37-1AE13F19B421}" presName="sibTrans" presStyleCnt="0"/>
      <dgm:spPr/>
      <dgm:t>
        <a:bodyPr/>
        <a:lstStyle/>
        <a:p>
          <a:endParaRPr lang="pt-BR"/>
        </a:p>
      </dgm:t>
    </dgm:pt>
    <dgm:pt modelId="{080EF373-36B0-430D-9DEB-156599B721BB}" type="pres">
      <dgm:prSet presAssocID="{14418645-2C75-410B-98B8-D8DB90F8EA35}" presName="node" presStyleLbl="node1" presStyleIdx="4" presStyleCnt="5">
        <dgm:presLayoutVars>
          <dgm:bulletEnabled val="1"/>
        </dgm:presLayoutVars>
      </dgm:prSet>
      <dgm:spPr/>
      <dgm:t>
        <a:bodyPr/>
        <a:lstStyle/>
        <a:p>
          <a:endParaRPr lang="pt-BR"/>
        </a:p>
      </dgm:t>
    </dgm:pt>
  </dgm:ptLst>
  <dgm:cxnLst>
    <dgm:cxn modelId="{17D3D457-33C1-411D-9EA8-784047FC1712}" srcId="{D7D5FECD-94FB-46F8-911B-CDA3DDEE78B6}" destId="{0920AD76-EB3D-49DE-B8D8-1052A5556AA8}" srcOrd="0" destOrd="0" parTransId="{E5C6338B-9508-48DD-8C77-B5626DBF7337}" sibTransId="{88089449-64C5-416A-8C90-A29063B57538}"/>
    <dgm:cxn modelId="{EC595546-2B2E-46C2-AE37-83D8781F7169}" type="presOf" srcId="{E61E6A4A-7A12-4776-9BE4-868C9BBED3A5}" destId="{E71DAA54-8969-4395-BB00-B029B4F6DD03}" srcOrd="0" destOrd="0" presId="urn:microsoft.com/office/officeart/2005/8/layout/hList6"/>
    <dgm:cxn modelId="{F71D1BA7-0773-4AD8-A231-25B1956ABE1B}" srcId="{D7D5FECD-94FB-46F8-911B-CDA3DDEE78B6}" destId="{E61E6A4A-7A12-4776-9BE4-868C9BBED3A5}" srcOrd="3" destOrd="0" parTransId="{724BF47B-D852-4E1E-A698-E782C7989364}" sibTransId="{2486E8B6-55BB-4BC5-AF37-1AE13F19B421}"/>
    <dgm:cxn modelId="{7A4FDAC5-A165-4EF6-9931-C59DD7711BFE}" srcId="{D7D5FECD-94FB-46F8-911B-CDA3DDEE78B6}" destId="{19A7F435-6291-49D3-B58C-538AD394B7AA}" srcOrd="1" destOrd="0" parTransId="{E7642078-D726-4C0D-97FB-8A62893DC0B9}" sibTransId="{F23A7B80-EB12-4EE8-9532-90B15474DD0C}"/>
    <dgm:cxn modelId="{77FEED7B-EC5D-451A-AF24-806998A64A96}" srcId="{D7D5FECD-94FB-46F8-911B-CDA3DDEE78B6}" destId="{14418645-2C75-410B-98B8-D8DB90F8EA35}" srcOrd="4" destOrd="0" parTransId="{0DEDF1D3-EE65-45E1-9807-4B83BB4BF25F}" sibTransId="{B9312237-CDAB-4A12-B4C3-87F20442767A}"/>
    <dgm:cxn modelId="{0E01923B-957B-4DE0-ABD4-9916280DBB9B}" type="presOf" srcId="{7CF338F0-0320-4F37-B3D8-77D00EBF76D6}" destId="{E7A8AE2E-B067-4F47-AFAA-58B585B4ACB3}" srcOrd="0" destOrd="0" presId="urn:microsoft.com/office/officeart/2005/8/layout/hList6"/>
    <dgm:cxn modelId="{5BD6CBC5-46A2-4C36-BD63-7EC9B666B89D}" type="presOf" srcId="{19A7F435-6291-49D3-B58C-538AD394B7AA}" destId="{2AF1BD39-289B-4973-A4A6-3B44C2ED03D4}" srcOrd="0" destOrd="0" presId="urn:microsoft.com/office/officeart/2005/8/layout/hList6"/>
    <dgm:cxn modelId="{934EB896-9CC2-4EF4-B1EF-6C5224450B79}" srcId="{D7D5FECD-94FB-46F8-911B-CDA3DDEE78B6}" destId="{7CF338F0-0320-4F37-B3D8-77D00EBF76D6}" srcOrd="2" destOrd="0" parTransId="{1FCC5DF2-20FC-40B2-8838-57A0E3ADF1C1}" sibTransId="{DE772F45-9049-4BFE-B310-289B0448D648}"/>
    <dgm:cxn modelId="{328E48CE-0863-4E32-B748-1715801EEFE2}" type="presOf" srcId="{D7D5FECD-94FB-46F8-911B-CDA3DDEE78B6}" destId="{7CECE8AE-0A78-4520-863D-75EC8E242581}" srcOrd="0" destOrd="0" presId="urn:microsoft.com/office/officeart/2005/8/layout/hList6"/>
    <dgm:cxn modelId="{827982E4-1703-4872-9A7B-9D62FEE3D88F}" type="presOf" srcId="{0920AD76-EB3D-49DE-B8D8-1052A5556AA8}" destId="{F868B22D-990F-49F3-BAED-E734A6713383}" srcOrd="0" destOrd="0" presId="urn:microsoft.com/office/officeart/2005/8/layout/hList6"/>
    <dgm:cxn modelId="{697D715B-08B4-4F4D-917A-A37AF7D9B971}" type="presOf" srcId="{14418645-2C75-410B-98B8-D8DB90F8EA35}" destId="{080EF373-36B0-430D-9DEB-156599B721BB}" srcOrd="0" destOrd="0" presId="urn:microsoft.com/office/officeart/2005/8/layout/hList6"/>
    <dgm:cxn modelId="{B8ECD156-D011-4F4C-AD3D-E859A9107461}" type="presParOf" srcId="{7CECE8AE-0A78-4520-863D-75EC8E242581}" destId="{F868B22D-990F-49F3-BAED-E734A6713383}" srcOrd="0" destOrd="0" presId="urn:microsoft.com/office/officeart/2005/8/layout/hList6"/>
    <dgm:cxn modelId="{784B699F-D2F4-4181-B824-21A766762F31}" type="presParOf" srcId="{7CECE8AE-0A78-4520-863D-75EC8E242581}" destId="{0BA21EDD-291D-402F-8870-EC69E1CA68F0}" srcOrd="1" destOrd="0" presId="urn:microsoft.com/office/officeart/2005/8/layout/hList6"/>
    <dgm:cxn modelId="{A0B70F80-A12D-4283-9A19-458B6DB95FE4}" type="presParOf" srcId="{7CECE8AE-0A78-4520-863D-75EC8E242581}" destId="{2AF1BD39-289B-4973-A4A6-3B44C2ED03D4}" srcOrd="2" destOrd="0" presId="urn:microsoft.com/office/officeart/2005/8/layout/hList6"/>
    <dgm:cxn modelId="{1086761C-30B7-4108-919A-3107730ECD55}" type="presParOf" srcId="{7CECE8AE-0A78-4520-863D-75EC8E242581}" destId="{4ADE7F57-348D-48B7-B9AE-8FFA5FA8FCB0}" srcOrd="3" destOrd="0" presId="urn:microsoft.com/office/officeart/2005/8/layout/hList6"/>
    <dgm:cxn modelId="{EC8B2D09-7F20-47BB-B997-6232554D09EF}" type="presParOf" srcId="{7CECE8AE-0A78-4520-863D-75EC8E242581}" destId="{E7A8AE2E-B067-4F47-AFAA-58B585B4ACB3}" srcOrd="4" destOrd="0" presId="urn:microsoft.com/office/officeart/2005/8/layout/hList6"/>
    <dgm:cxn modelId="{46A1399F-6E0B-498B-9DAD-B87C342BDB7A}" type="presParOf" srcId="{7CECE8AE-0A78-4520-863D-75EC8E242581}" destId="{017F721F-3933-4467-A836-8F1E7879D61E}" srcOrd="5" destOrd="0" presId="urn:microsoft.com/office/officeart/2005/8/layout/hList6"/>
    <dgm:cxn modelId="{762D73B2-4DF3-4E1C-9EEA-6A6182DA9E13}" type="presParOf" srcId="{7CECE8AE-0A78-4520-863D-75EC8E242581}" destId="{E71DAA54-8969-4395-BB00-B029B4F6DD03}" srcOrd="6" destOrd="0" presId="urn:microsoft.com/office/officeart/2005/8/layout/hList6"/>
    <dgm:cxn modelId="{B0799EA0-6231-4EB2-A78C-EE0BFD4F81AD}" type="presParOf" srcId="{7CECE8AE-0A78-4520-863D-75EC8E242581}" destId="{CB24F144-AA63-4533-AA1B-83375C7AECBE}" srcOrd="7" destOrd="0" presId="urn:microsoft.com/office/officeart/2005/8/layout/hList6"/>
    <dgm:cxn modelId="{AC69203D-CE6E-47C4-8502-385B92BA3D08}" type="presParOf" srcId="{7CECE8AE-0A78-4520-863D-75EC8E242581}" destId="{080EF373-36B0-430D-9DEB-156599B721BB}" srcOrd="8" destOrd="0" presId="urn:microsoft.com/office/officeart/2005/8/layout/hList6"/>
  </dgm:cxnLst>
  <dgm:bg/>
  <dgm:whole/>
</dgm:dataModel>
</file>

<file path=ppt/diagrams/data14.xml><?xml version="1.0" encoding="utf-8"?>
<dgm:dataModel xmlns:dgm="http://schemas.openxmlformats.org/drawingml/2006/diagram" xmlns:a="http://schemas.openxmlformats.org/drawingml/2006/main">
  <dgm:ptLst>
    <dgm:pt modelId="{0F852D8E-FB57-4239-B475-2B6820619464}" type="doc">
      <dgm:prSet loTypeId="urn:microsoft.com/office/officeart/2005/8/layout/matrix3" loCatId="matrix" qsTypeId="urn:microsoft.com/office/officeart/2005/8/quickstyle/simple1" qsCatId="simple" csTypeId="urn:microsoft.com/office/officeart/2005/8/colors/colorful4" csCatId="colorful"/>
      <dgm:spPr/>
      <dgm:t>
        <a:bodyPr/>
        <a:lstStyle/>
        <a:p>
          <a:endParaRPr lang="pt-BR"/>
        </a:p>
      </dgm:t>
    </dgm:pt>
    <dgm:pt modelId="{72CD2469-45BB-4E11-9C4C-B4FC525235C2}">
      <dgm:prSet/>
      <dgm:spPr/>
      <dgm:t>
        <a:bodyPr/>
        <a:lstStyle/>
        <a:p>
          <a:pPr rtl="0"/>
          <a:r>
            <a:rPr lang="pt-BR" dirty="0" smtClean="0">
              <a:effectLst>
                <a:outerShdw blurRad="38100" dist="38100" dir="2700000" algn="tl">
                  <a:srgbClr val="000000">
                    <a:alpha val="43137"/>
                  </a:srgbClr>
                </a:outerShdw>
              </a:effectLst>
            </a:rPr>
            <a:t>Não há hierarquias</a:t>
          </a:r>
          <a:endParaRPr lang="pt-BR" dirty="0">
            <a:effectLst>
              <a:outerShdw blurRad="38100" dist="38100" dir="2700000" algn="tl">
                <a:srgbClr val="000000">
                  <a:alpha val="43137"/>
                </a:srgbClr>
              </a:outerShdw>
            </a:effectLst>
          </a:endParaRPr>
        </a:p>
      </dgm:t>
    </dgm:pt>
    <dgm:pt modelId="{58039DBE-9DBD-45F6-B4C0-4CF40964FD79}" type="parTrans" cxnId="{915F75D5-A0D8-43E5-90E9-FFEBEA7330E2}">
      <dgm:prSet/>
      <dgm:spPr/>
      <dgm:t>
        <a:bodyPr/>
        <a:lstStyle/>
        <a:p>
          <a:endParaRPr lang="pt-BR">
            <a:effectLst>
              <a:outerShdw blurRad="38100" dist="38100" dir="2700000" algn="tl">
                <a:srgbClr val="000000">
                  <a:alpha val="43137"/>
                </a:srgbClr>
              </a:outerShdw>
            </a:effectLst>
          </a:endParaRPr>
        </a:p>
      </dgm:t>
    </dgm:pt>
    <dgm:pt modelId="{20056FC2-0D43-4222-ADEB-B1A0CDD3EF6A}" type="sibTrans" cxnId="{915F75D5-A0D8-43E5-90E9-FFEBEA7330E2}">
      <dgm:prSet/>
      <dgm:spPr/>
      <dgm:t>
        <a:bodyPr/>
        <a:lstStyle/>
        <a:p>
          <a:endParaRPr lang="pt-BR">
            <a:effectLst>
              <a:outerShdw blurRad="38100" dist="38100" dir="2700000" algn="tl">
                <a:srgbClr val="000000">
                  <a:alpha val="43137"/>
                </a:srgbClr>
              </a:outerShdw>
            </a:effectLst>
          </a:endParaRPr>
        </a:p>
      </dgm:t>
    </dgm:pt>
    <dgm:pt modelId="{14BCD083-9F5C-41E0-8FA3-149398B4A23B}">
      <dgm:prSet/>
      <dgm:spPr/>
      <dgm:t>
        <a:bodyPr/>
        <a:lstStyle/>
        <a:p>
          <a:pPr rtl="0"/>
          <a:r>
            <a:rPr lang="pt-BR" dirty="0" smtClean="0">
              <a:effectLst>
                <a:outerShdw blurRad="38100" dist="38100" dir="2700000" algn="tl">
                  <a:srgbClr val="000000">
                    <a:alpha val="43137"/>
                  </a:srgbClr>
                </a:outerShdw>
              </a:effectLst>
            </a:rPr>
            <a:t>Unidade coesa</a:t>
          </a:r>
          <a:endParaRPr lang="pt-BR" dirty="0">
            <a:effectLst>
              <a:outerShdw blurRad="38100" dist="38100" dir="2700000" algn="tl">
                <a:srgbClr val="000000">
                  <a:alpha val="43137"/>
                </a:srgbClr>
              </a:outerShdw>
            </a:effectLst>
          </a:endParaRPr>
        </a:p>
      </dgm:t>
    </dgm:pt>
    <dgm:pt modelId="{43FB1171-9491-4C6A-A416-ED6674D17C24}" type="parTrans" cxnId="{06E034FA-0D4D-492F-8C3A-32541923586B}">
      <dgm:prSet/>
      <dgm:spPr/>
      <dgm:t>
        <a:bodyPr/>
        <a:lstStyle/>
        <a:p>
          <a:endParaRPr lang="pt-BR">
            <a:effectLst>
              <a:outerShdw blurRad="38100" dist="38100" dir="2700000" algn="tl">
                <a:srgbClr val="000000">
                  <a:alpha val="43137"/>
                </a:srgbClr>
              </a:outerShdw>
            </a:effectLst>
          </a:endParaRPr>
        </a:p>
      </dgm:t>
    </dgm:pt>
    <dgm:pt modelId="{3C5A07DE-BA25-4F75-97C2-7D1011FE93AB}" type="sibTrans" cxnId="{06E034FA-0D4D-492F-8C3A-32541923586B}">
      <dgm:prSet/>
      <dgm:spPr/>
      <dgm:t>
        <a:bodyPr/>
        <a:lstStyle/>
        <a:p>
          <a:endParaRPr lang="pt-BR">
            <a:effectLst>
              <a:outerShdw blurRad="38100" dist="38100" dir="2700000" algn="tl">
                <a:srgbClr val="000000">
                  <a:alpha val="43137"/>
                </a:srgbClr>
              </a:outerShdw>
            </a:effectLst>
          </a:endParaRPr>
        </a:p>
      </dgm:t>
    </dgm:pt>
    <dgm:pt modelId="{8B3D8A64-8BF7-4E27-AB03-9450F14F2D6A}">
      <dgm:prSet/>
      <dgm:spPr/>
      <dgm:t>
        <a:bodyPr/>
        <a:lstStyle/>
        <a:p>
          <a:pPr rtl="0"/>
          <a:r>
            <a:rPr lang="pt-BR" dirty="0" smtClean="0">
              <a:effectLst>
                <a:outerShdw blurRad="38100" dist="38100" dir="2700000" algn="tl">
                  <a:srgbClr val="000000">
                    <a:alpha val="43137"/>
                  </a:srgbClr>
                </a:outerShdw>
              </a:effectLst>
            </a:rPr>
            <a:t>Multifuncionais</a:t>
          </a:r>
          <a:endParaRPr lang="pt-BR" dirty="0">
            <a:effectLst>
              <a:outerShdw blurRad="38100" dist="38100" dir="2700000" algn="tl">
                <a:srgbClr val="000000">
                  <a:alpha val="43137"/>
                </a:srgbClr>
              </a:outerShdw>
            </a:effectLst>
          </a:endParaRPr>
        </a:p>
      </dgm:t>
    </dgm:pt>
    <dgm:pt modelId="{8F26C980-AB86-45EA-B373-93A9F994CE32}" type="parTrans" cxnId="{46845EBA-423E-40EF-BD65-D42C30DC6BCA}">
      <dgm:prSet/>
      <dgm:spPr/>
      <dgm:t>
        <a:bodyPr/>
        <a:lstStyle/>
        <a:p>
          <a:endParaRPr lang="pt-BR">
            <a:effectLst>
              <a:outerShdw blurRad="38100" dist="38100" dir="2700000" algn="tl">
                <a:srgbClr val="000000">
                  <a:alpha val="43137"/>
                </a:srgbClr>
              </a:outerShdw>
            </a:effectLst>
          </a:endParaRPr>
        </a:p>
      </dgm:t>
    </dgm:pt>
    <dgm:pt modelId="{B05ABB35-9B7E-41A1-8502-0365EE8CFB63}" type="sibTrans" cxnId="{46845EBA-423E-40EF-BD65-D42C30DC6BCA}">
      <dgm:prSet/>
      <dgm:spPr/>
      <dgm:t>
        <a:bodyPr/>
        <a:lstStyle/>
        <a:p>
          <a:endParaRPr lang="pt-BR">
            <a:effectLst>
              <a:outerShdw blurRad="38100" dist="38100" dir="2700000" algn="tl">
                <a:srgbClr val="000000">
                  <a:alpha val="43137"/>
                </a:srgbClr>
              </a:outerShdw>
            </a:effectLst>
          </a:endParaRPr>
        </a:p>
      </dgm:t>
    </dgm:pt>
    <dgm:pt modelId="{9F51DCFD-899B-40A5-A71C-6C8AD771FA7E}">
      <dgm:prSet/>
      <dgm:spPr/>
      <dgm:t>
        <a:bodyPr/>
        <a:lstStyle/>
        <a:p>
          <a:pPr rtl="0"/>
          <a:r>
            <a:rPr lang="pt-BR" dirty="0" smtClean="0">
              <a:effectLst>
                <a:outerShdw blurRad="38100" dist="38100" dir="2700000" algn="tl">
                  <a:srgbClr val="000000">
                    <a:alpha val="43137"/>
                  </a:srgbClr>
                </a:outerShdw>
              </a:effectLst>
            </a:rPr>
            <a:t>Auto-gerenciados</a:t>
          </a:r>
          <a:endParaRPr lang="pt-BR" dirty="0">
            <a:effectLst>
              <a:outerShdw blurRad="38100" dist="38100" dir="2700000" algn="tl">
                <a:srgbClr val="000000">
                  <a:alpha val="43137"/>
                </a:srgbClr>
              </a:outerShdw>
            </a:effectLst>
          </a:endParaRPr>
        </a:p>
      </dgm:t>
    </dgm:pt>
    <dgm:pt modelId="{2D0CAA33-25EB-4E15-8F57-0099397204C6}" type="parTrans" cxnId="{F4EB9B4E-64B8-4AC3-A5E8-B6789AC2F7D5}">
      <dgm:prSet/>
      <dgm:spPr/>
      <dgm:t>
        <a:bodyPr/>
        <a:lstStyle/>
        <a:p>
          <a:endParaRPr lang="pt-BR">
            <a:effectLst>
              <a:outerShdw blurRad="38100" dist="38100" dir="2700000" algn="tl">
                <a:srgbClr val="000000">
                  <a:alpha val="43137"/>
                </a:srgbClr>
              </a:outerShdw>
            </a:effectLst>
          </a:endParaRPr>
        </a:p>
      </dgm:t>
    </dgm:pt>
    <dgm:pt modelId="{EA154FC5-A921-4772-A65D-962BC79EDCB6}" type="sibTrans" cxnId="{F4EB9B4E-64B8-4AC3-A5E8-B6789AC2F7D5}">
      <dgm:prSet/>
      <dgm:spPr/>
      <dgm:t>
        <a:bodyPr/>
        <a:lstStyle/>
        <a:p>
          <a:endParaRPr lang="pt-BR">
            <a:effectLst>
              <a:outerShdw blurRad="38100" dist="38100" dir="2700000" algn="tl">
                <a:srgbClr val="000000">
                  <a:alpha val="43137"/>
                </a:srgbClr>
              </a:outerShdw>
            </a:effectLst>
          </a:endParaRPr>
        </a:p>
      </dgm:t>
    </dgm:pt>
    <dgm:pt modelId="{7E4B105E-9EFE-4B9D-B1DB-C5DC3302122A}" type="pres">
      <dgm:prSet presAssocID="{0F852D8E-FB57-4239-B475-2B6820619464}" presName="matrix" presStyleCnt="0">
        <dgm:presLayoutVars>
          <dgm:chMax val="1"/>
          <dgm:dir/>
          <dgm:resizeHandles val="exact"/>
        </dgm:presLayoutVars>
      </dgm:prSet>
      <dgm:spPr/>
      <dgm:t>
        <a:bodyPr/>
        <a:lstStyle/>
        <a:p>
          <a:endParaRPr lang="pt-BR"/>
        </a:p>
      </dgm:t>
    </dgm:pt>
    <dgm:pt modelId="{0C3DB6AE-CF6F-4681-9A2E-DBAD6E02D8C1}" type="pres">
      <dgm:prSet presAssocID="{0F852D8E-FB57-4239-B475-2B6820619464}" presName="diamond" presStyleLbl="bgShp" presStyleIdx="0" presStyleCnt="1"/>
      <dgm:spPr/>
      <dgm:t>
        <a:bodyPr/>
        <a:lstStyle/>
        <a:p>
          <a:endParaRPr lang="pt-BR"/>
        </a:p>
      </dgm:t>
    </dgm:pt>
    <dgm:pt modelId="{E65D9532-8412-4430-B2D9-8AB152AF44AF}" type="pres">
      <dgm:prSet presAssocID="{0F852D8E-FB57-4239-B475-2B6820619464}" presName="quad1" presStyleLbl="node1" presStyleIdx="0" presStyleCnt="4">
        <dgm:presLayoutVars>
          <dgm:chMax val="0"/>
          <dgm:chPref val="0"/>
          <dgm:bulletEnabled val="1"/>
        </dgm:presLayoutVars>
      </dgm:prSet>
      <dgm:spPr/>
      <dgm:t>
        <a:bodyPr/>
        <a:lstStyle/>
        <a:p>
          <a:endParaRPr lang="pt-BR"/>
        </a:p>
      </dgm:t>
    </dgm:pt>
    <dgm:pt modelId="{05D627C8-5266-4A6B-8DCE-70A79E171AAE}" type="pres">
      <dgm:prSet presAssocID="{0F852D8E-FB57-4239-B475-2B6820619464}" presName="quad2" presStyleLbl="node1" presStyleIdx="1" presStyleCnt="4">
        <dgm:presLayoutVars>
          <dgm:chMax val="0"/>
          <dgm:chPref val="0"/>
          <dgm:bulletEnabled val="1"/>
        </dgm:presLayoutVars>
      </dgm:prSet>
      <dgm:spPr/>
      <dgm:t>
        <a:bodyPr/>
        <a:lstStyle/>
        <a:p>
          <a:endParaRPr lang="pt-BR"/>
        </a:p>
      </dgm:t>
    </dgm:pt>
    <dgm:pt modelId="{797D411A-659D-41B2-A4BB-2E5B06C513E6}" type="pres">
      <dgm:prSet presAssocID="{0F852D8E-FB57-4239-B475-2B6820619464}" presName="quad3" presStyleLbl="node1" presStyleIdx="2" presStyleCnt="4">
        <dgm:presLayoutVars>
          <dgm:chMax val="0"/>
          <dgm:chPref val="0"/>
          <dgm:bulletEnabled val="1"/>
        </dgm:presLayoutVars>
      </dgm:prSet>
      <dgm:spPr/>
      <dgm:t>
        <a:bodyPr/>
        <a:lstStyle/>
        <a:p>
          <a:endParaRPr lang="pt-BR"/>
        </a:p>
      </dgm:t>
    </dgm:pt>
    <dgm:pt modelId="{1D61C6D7-A36D-4608-93F7-E74F0DC3DC27}" type="pres">
      <dgm:prSet presAssocID="{0F852D8E-FB57-4239-B475-2B6820619464}" presName="quad4" presStyleLbl="node1" presStyleIdx="3" presStyleCnt="4">
        <dgm:presLayoutVars>
          <dgm:chMax val="0"/>
          <dgm:chPref val="0"/>
          <dgm:bulletEnabled val="1"/>
        </dgm:presLayoutVars>
      </dgm:prSet>
      <dgm:spPr/>
      <dgm:t>
        <a:bodyPr/>
        <a:lstStyle/>
        <a:p>
          <a:endParaRPr lang="pt-BR"/>
        </a:p>
      </dgm:t>
    </dgm:pt>
  </dgm:ptLst>
  <dgm:cxnLst>
    <dgm:cxn modelId="{F4EB9B4E-64B8-4AC3-A5E8-B6789AC2F7D5}" srcId="{0F852D8E-FB57-4239-B475-2B6820619464}" destId="{9F51DCFD-899B-40A5-A71C-6C8AD771FA7E}" srcOrd="3" destOrd="0" parTransId="{2D0CAA33-25EB-4E15-8F57-0099397204C6}" sibTransId="{EA154FC5-A921-4772-A65D-962BC79EDCB6}"/>
    <dgm:cxn modelId="{9529DBAC-4B98-4ECB-A91D-1A28224C7991}" type="presOf" srcId="{72CD2469-45BB-4E11-9C4C-B4FC525235C2}" destId="{E65D9532-8412-4430-B2D9-8AB152AF44AF}" srcOrd="0" destOrd="0" presId="urn:microsoft.com/office/officeart/2005/8/layout/matrix3"/>
    <dgm:cxn modelId="{46845EBA-423E-40EF-BD65-D42C30DC6BCA}" srcId="{0F852D8E-FB57-4239-B475-2B6820619464}" destId="{8B3D8A64-8BF7-4E27-AB03-9450F14F2D6A}" srcOrd="2" destOrd="0" parTransId="{8F26C980-AB86-45EA-B373-93A9F994CE32}" sibTransId="{B05ABB35-9B7E-41A1-8502-0365EE8CFB63}"/>
    <dgm:cxn modelId="{06E034FA-0D4D-492F-8C3A-32541923586B}" srcId="{0F852D8E-FB57-4239-B475-2B6820619464}" destId="{14BCD083-9F5C-41E0-8FA3-149398B4A23B}" srcOrd="1" destOrd="0" parTransId="{43FB1171-9491-4C6A-A416-ED6674D17C24}" sibTransId="{3C5A07DE-BA25-4F75-97C2-7D1011FE93AB}"/>
    <dgm:cxn modelId="{E0CEE9C2-548F-4B2A-A161-24B44DAB036D}" type="presOf" srcId="{14BCD083-9F5C-41E0-8FA3-149398B4A23B}" destId="{05D627C8-5266-4A6B-8DCE-70A79E171AAE}" srcOrd="0" destOrd="0" presId="urn:microsoft.com/office/officeart/2005/8/layout/matrix3"/>
    <dgm:cxn modelId="{9A3AF47D-E3DE-45A5-B357-0972C5EC8478}" type="presOf" srcId="{8B3D8A64-8BF7-4E27-AB03-9450F14F2D6A}" destId="{797D411A-659D-41B2-A4BB-2E5B06C513E6}" srcOrd="0" destOrd="0" presId="urn:microsoft.com/office/officeart/2005/8/layout/matrix3"/>
    <dgm:cxn modelId="{65FA703F-E427-4098-986A-23A5D6451329}" type="presOf" srcId="{9F51DCFD-899B-40A5-A71C-6C8AD771FA7E}" destId="{1D61C6D7-A36D-4608-93F7-E74F0DC3DC27}" srcOrd="0" destOrd="0" presId="urn:microsoft.com/office/officeart/2005/8/layout/matrix3"/>
    <dgm:cxn modelId="{915F75D5-A0D8-43E5-90E9-FFEBEA7330E2}" srcId="{0F852D8E-FB57-4239-B475-2B6820619464}" destId="{72CD2469-45BB-4E11-9C4C-B4FC525235C2}" srcOrd="0" destOrd="0" parTransId="{58039DBE-9DBD-45F6-B4C0-4CF40964FD79}" sibTransId="{20056FC2-0D43-4222-ADEB-B1A0CDD3EF6A}"/>
    <dgm:cxn modelId="{D773F524-45B4-4336-8F25-60245ADADE68}" type="presOf" srcId="{0F852D8E-FB57-4239-B475-2B6820619464}" destId="{7E4B105E-9EFE-4B9D-B1DB-C5DC3302122A}" srcOrd="0" destOrd="0" presId="urn:microsoft.com/office/officeart/2005/8/layout/matrix3"/>
    <dgm:cxn modelId="{7C8E39BD-B608-406D-8F5D-E206727903A8}" type="presParOf" srcId="{7E4B105E-9EFE-4B9D-B1DB-C5DC3302122A}" destId="{0C3DB6AE-CF6F-4681-9A2E-DBAD6E02D8C1}" srcOrd="0" destOrd="0" presId="urn:microsoft.com/office/officeart/2005/8/layout/matrix3"/>
    <dgm:cxn modelId="{49B1D5F1-B947-4F4E-B56F-EBFA8BF4F5EF}" type="presParOf" srcId="{7E4B105E-9EFE-4B9D-B1DB-C5DC3302122A}" destId="{E65D9532-8412-4430-B2D9-8AB152AF44AF}" srcOrd="1" destOrd="0" presId="urn:microsoft.com/office/officeart/2005/8/layout/matrix3"/>
    <dgm:cxn modelId="{91860CF6-D716-4EB0-A09B-415EB51C323C}" type="presParOf" srcId="{7E4B105E-9EFE-4B9D-B1DB-C5DC3302122A}" destId="{05D627C8-5266-4A6B-8DCE-70A79E171AAE}" srcOrd="2" destOrd="0" presId="urn:microsoft.com/office/officeart/2005/8/layout/matrix3"/>
    <dgm:cxn modelId="{211C96D1-E85D-4523-90C3-3B7A327143B5}" type="presParOf" srcId="{7E4B105E-9EFE-4B9D-B1DB-C5DC3302122A}" destId="{797D411A-659D-41B2-A4BB-2E5B06C513E6}" srcOrd="3" destOrd="0" presId="urn:microsoft.com/office/officeart/2005/8/layout/matrix3"/>
    <dgm:cxn modelId="{390DD20D-DC41-4847-AEAE-4B6FC75EBCEA}" type="presParOf" srcId="{7E4B105E-9EFE-4B9D-B1DB-C5DC3302122A}" destId="{1D61C6D7-A36D-4608-93F7-E74F0DC3DC27}" srcOrd="4" destOrd="0" presId="urn:microsoft.com/office/officeart/2005/8/layout/matrix3"/>
  </dgm:cxnLst>
  <dgm:bg/>
  <dgm:whole/>
</dgm:dataModel>
</file>

<file path=ppt/diagrams/data15.xml><?xml version="1.0" encoding="utf-8"?>
<dgm:dataModel xmlns:dgm="http://schemas.openxmlformats.org/drawingml/2006/diagram" xmlns:a="http://schemas.openxmlformats.org/drawingml/2006/main">
  <dgm:ptLst>
    <dgm:pt modelId="{49D79251-6CF1-4792-A582-F1AD94E5CBE1}" type="doc">
      <dgm:prSet loTypeId="urn:microsoft.com/office/officeart/2005/8/layout/radial5" loCatId="relationship" qsTypeId="urn:microsoft.com/office/officeart/2005/8/quickstyle/simple3" qsCatId="simple" csTypeId="urn:microsoft.com/office/officeart/2005/8/colors/colorful4" csCatId="colorful" phldr="1"/>
      <dgm:spPr/>
      <dgm:t>
        <a:bodyPr/>
        <a:lstStyle/>
        <a:p>
          <a:endParaRPr lang="pt-BR"/>
        </a:p>
      </dgm:t>
    </dgm:pt>
    <dgm:pt modelId="{9E7A4584-2351-4B74-8AD1-4C570138955E}">
      <dgm:prSet/>
      <dgm:spPr/>
      <dgm:t>
        <a:bodyPr/>
        <a:lstStyle/>
        <a:p>
          <a:pPr rtl="0"/>
          <a:r>
            <a:rPr lang="pt-BR" dirty="0" smtClean="0"/>
            <a:t>Responsável</a:t>
          </a:r>
          <a:endParaRPr lang="pt-BR" dirty="0"/>
        </a:p>
      </dgm:t>
    </dgm:pt>
    <dgm:pt modelId="{08AF5B2B-0138-40CC-A788-139183C78B47}" type="parTrans" cxnId="{AFF94C0A-65B8-49AD-AF80-185B2DC8B11C}">
      <dgm:prSet/>
      <dgm:spPr/>
      <dgm:t>
        <a:bodyPr/>
        <a:lstStyle/>
        <a:p>
          <a:endParaRPr lang="pt-BR"/>
        </a:p>
      </dgm:t>
    </dgm:pt>
    <dgm:pt modelId="{195F8738-4F9C-4CD9-810C-431C1B6EEE9B}" type="sibTrans" cxnId="{AFF94C0A-65B8-49AD-AF80-185B2DC8B11C}">
      <dgm:prSet/>
      <dgm:spPr/>
      <dgm:t>
        <a:bodyPr/>
        <a:lstStyle/>
        <a:p>
          <a:endParaRPr lang="pt-BR"/>
        </a:p>
      </dgm:t>
    </dgm:pt>
    <dgm:pt modelId="{06D4E99B-6247-48BE-A356-E9DC3DA30D87}">
      <dgm:prSet/>
      <dgm:spPr/>
      <dgm:t>
        <a:bodyPr/>
        <a:lstStyle/>
        <a:p>
          <a:pPr rtl="0"/>
          <a:r>
            <a:rPr lang="pt-BR" dirty="0" smtClean="0"/>
            <a:t>COLABORAÇÃO</a:t>
          </a:r>
          <a:endParaRPr lang="pt-BR" dirty="0"/>
        </a:p>
      </dgm:t>
    </dgm:pt>
    <dgm:pt modelId="{58FE5710-832F-49F9-8EF1-E5EBBEF5C6FB}" type="parTrans" cxnId="{75C265AC-8085-4481-BD41-6104A6BB902F}">
      <dgm:prSet/>
      <dgm:spPr/>
      <dgm:t>
        <a:bodyPr/>
        <a:lstStyle/>
        <a:p>
          <a:endParaRPr lang="pt-BR" dirty="0"/>
        </a:p>
      </dgm:t>
    </dgm:pt>
    <dgm:pt modelId="{1993A745-1A67-4F98-AF29-4382BE622E6C}" type="sibTrans" cxnId="{75C265AC-8085-4481-BD41-6104A6BB902F}">
      <dgm:prSet/>
      <dgm:spPr/>
      <dgm:t>
        <a:bodyPr/>
        <a:lstStyle/>
        <a:p>
          <a:endParaRPr lang="pt-BR"/>
        </a:p>
      </dgm:t>
    </dgm:pt>
    <dgm:pt modelId="{12A1E23A-2866-4115-8395-892FA18C99CA}">
      <dgm:prSet/>
      <dgm:spPr/>
      <dgm:t>
        <a:bodyPr/>
        <a:lstStyle/>
        <a:p>
          <a:pPr rtl="0"/>
          <a:r>
            <a:rPr lang="pt-BR" dirty="0" smtClean="0"/>
            <a:t>VERIFICAÇÃO</a:t>
          </a:r>
          <a:endParaRPr lang="pt-BR" dirty="0"/>
        </a:p>
      </dgm:t>
    </dgm:pt>
    <dgm:pt modelId="{2D639A2D-478C-4E57-A427-C3E4742D2BFF}" type="parTrans" cxnId="{CF340C3F-7332-42BA-B199-D539B0E1980D}">
      <dgm:prSet/>
      <dgm:spPr/>
      <dgm:t>
        <a:bodyPr/>
        <a:lstStyle/>
        <a:p>
          <a:endParaRPr lang="pt-BR" dirty="0"/>
        </a:p>
      </dgm:t>
    </dgm:pt>
    <dgm:pt modelId="{C9EA1939-8727-4FA1-936C-C64516932E9F}" type="sibTrans" cxnId="{CF340C3F-7332-42BA-B199-D539B0E1980D}">
      <dgm:prSet/>
      <dgm:spPr/>
      <dgm:t>
        <a:bodyPr/>
        <a:lstStyle/>
        <a:p>
          <a:endParaRPr lang="pt-BR"/>
        </a:p>
      </dgm:t>
    </dgm:pt>
    <dgm:pt modelId="{A3D4E514-1884-4E13-996F-4BA7748F030C}">
      <dgm:prSet/>
      <dgm:spPr/>
      <dgm:t>
        <a:bodyPr/>
        <a:lstStyle/>
        <a:p>
          <a:pPr rtl="0"/>
          <a:r>
            <a:rPr lang="pt-BR" dirty="0" smtClean="0"/>
            <a:t>MANUTENÇÃO</a:t>
          </a:r>
          <a:endParaRPr lang="pt-BR" dirty="0"/>
        </a:p>
      </dgm:t>
    </dgm:pt>
    <dgm:pt modelId="{3B867007-FEE4-48B2-928E-84CC41D88A74}" type="parTrans" cxnId="{DF7B4E3A-2012-4D38-957F-E372CE6E0DF4}">
      <dgm:prSet/>
      <dgm:spPr/>
      <dgm:t>
        <a:bodyPr/>
        <a:lstStyle/>
        <a:p>
          <a:endParaRPr lang="pt-BR" dirty="0"/>
        </a:p>
      </dgm:t>
    </dgm:pt>
    <dgm:pt modelId="{10644AE4-6516-441F-9382-6DD200320568}" type="sibTrans" cxnId="{DF7B4E3A-2012-4D38-957F-E372CE6E0DF4}">
      <dgm:prSet/>
      <dgm:spPr/>
      <dgm:t>
        <a:bodyPr/>
        <a:lstStyle/>
        <a:p>
          <a:endParaRPr lang="pt-BR"/>
        </a:p>
      </dgm:t>
    </dgm:pt>
    <dgm:pt modelId="{EA55B835-2D88-4F06-9985-36AEA9D901F9}">
      <dgm:prSet/>
      <dgm:spPr/>
      <dgm:t>
        <a:bodyPr/>
        <a:lstStyle/>
        <a:p>
          <a:pPr rtl="0"/>
          <a:r>
            <a:rPr lang="pt-BR" dirty="0" smtClean="0"/>
            <a:t>OPERAÇÃO</a:t>
          </a:r>
          <a:endParaRPr lang="pt-BR" dirty="0"/>
        </a:p>
      </dgm:t>
    </dgm:pt>
    <dgm:pt modelId="{5A3D8E2C-0C99-4F59-98E2-38C07C55BE57}" type="parTrans" cxnId="{369C5282-F3C3-4986-8D12-674A37B907BE}">
      <dgm:prSet/>
      <dgm:spPr/>
      <dgm:t>
        <a:bodyPr/>
        <a:lstStyle/>
        <a:p>
          <a:endParaRPr lang="pt-BR" dirty="0"/>
        </a:p>
      </dgm:t>
    </dgm:pt>
    <dgm:pt modelId="{482523E4-A7E4-4824-83ED-1A285ECD33C6}" type="sibTrans" cxnId="{369C5282-F3C3-4986-8D12-674A37B907BE}">
      <dgm:prSet/>
      <dgm:spPr/>
      <dgm:t>
        <a:bodyPr/>
        <a:lstStyle/>
        <a:p>
          <a:endParaRPr lang="pt-BR"/>
        </a:p>
      </dgm:t>
    </dgm:pt>
    <dgm:pt modelId="{4706D634-17AA-4CFA-A168-08FF0869B7D1}">
      <dgm:prSet/>
      <dgm:spPr/>
      <dgm:t>
        <a:bodyPr/>
        <a:lstStyle/>
        <a:p>
          <a:pPr rtl="0"/>
          <a:r>
            <a:rPr lang="pt-BR" dirty="0" smtClean="0"/>
            <a:t>EXPERIMENTAÇÃO</a:t>
          </a:r>
          <a:endParaRPr lang="pt-BR" dirty="0"/>
        </a:p>
      </dgm:t>
    </dgm:pt>
    <dgm:pt modelId="{6CA0E369-6797-4CB0-A0D3-03B46C20A84D}" type="parTrans" cxnId="{52F2D390-58A2-4C28-A5E8-F9451F4A29B6}">
      <dgm:prSet/>
      <dgm:spPr/>
      <dgm:t>
        <a:bodyPr/>
        <a:lstStyle/>
        <a:p>
          <a:endParaRPr lang="pt-BR" dirty="0"/>
        </a:p>
      </dgm:t>
    </dgm:pt>
    <dgm:pt modelId="{00DA4B4F-536B-43F5-8BA7-5401C17A09D7}" type="sibTrans" cxnId="{52F2D390-58A2-4C28-A5E8-F9451F4A29B6}">
      <dgm:prSet/>
      <dgm:spPr/>
      <dgm:t>
        <a:bodyPr/>
        <a:lstStyle/>
        <a:p>
          <a:endParaRPr lang="pt-BR"/>
        </a:p>
      </dgm:t>
    </dgm:pt>
    <dgm:pt modelId="{725FAACF-6D7E-45E8-92B9-6455752B5B81}">
      <dgm:prSet/>
      <dgm:spPr/>
      <dgm:t>
        <a:bodyPr/>
        <a:lstStyle/>
        <a:p>
          <a:pPr rtl="0"/>
          <a:r>
            <a:rPr lang="pt-BR" dirty="0" smtClean="0"/>
            <a:t>PESQUISA E DESENVOLVIMENTO</a:t>
          </a:r>
          <a:endParaRPr lang="pt-BR" dirty="0"/>
        </a:p>
      </dgm:t>
    </dgm:pt>
    <dgm:pt modelId="{28ECBDEE-131C-4620-A10E-6AD8AEF9C3B9}" type="parTrans" cxnId="{2D7F3D6C-0C61-4C7B-BCCA-0CF268823B68}">
      <dgm:prSet/>
      <dgm:spPr/>
      <dgm:t>
        <a:bodyPr/>
        <a:lstStyle/>
        <a:p>
          <a:endParaRPr lang="pt-BR" dirty="0"/>
        </a:p>
      </dgm:t>
    </dgm:pt>
    <dgm:pt modelId="{AF8E1B0C-C53E-46A8-993E-D16F622BA7A3}" type="sibTrans" cxnId="{2D7F3D6C-0C61-4C7B-BCCA-0CF268823B68}">
      <dgm:prSet/>
      <dgm:spPr/>
      <dgm:t>
        <a:bodyPr/>
        <a:lstStyle/>
        <a:p>
          <a:endParaRPr lang="pt-BR"/>
        </a:p>
      </dgm:t>
    </dgm:pt>
    <dgm:pt modelId="{2DDB5C73-FE73-472F-8D51-53179711E265}">
      <dgm:prSet/>
      <dgm:spPr/>
      <dgm:t>
        <a:bodyPr/>
        <a:lstStyle/>
        <a:p>
          <a:pPr rtl="0"/>
          <a:r>
            <a:rPr lang="pt-BR" dirty="0" smtClean="0"/>
            <a:t>O QUE FOR NECESSÁRIO</a:t>
          </a:r>
          <a:endParaRPr lang="pt-BR" dirty="0"/>
        </a:p>
      </dgm:t>
    </dgm:pt>
    <dgm:pt modelId="{8F8E85A8-D6EA-42B8-9F92-CA491F0117C3}" type="parTrans" cxnId="{8A38DBE0-CFBE-46D1-8667-72CC5451509B}">
      <dgm:prSet/>
      <dgm:spPr/>
      <dgm:t>
        <a:bodyPr/>
        <a:lstStyle/>
        <a:p>
          <a:endParaRPr lang="pt-BR" dirty="0"/>
        </a:p>
      </dgm:t>
    </dgm:pt>
    <dgm:pt modelId="{1C8EFC3F-DC82-4512-8594-640D13EB8F91}" type="sibTrans" cxnId="{8A38DBE0-CFBE-46D1-8667-72CC5451509B}">
      <dgm:prSet/>
      <dgm:spPr/>
      <dgm:t>
        <a:bodyPr/>
        <a:lstStyle/>
        <a:p>
          <a:endParaRPr lang="pt-BR"/>
        </a:p>
      </dgm:t>
    </dgm:pt>
    <dgm:pt modelId="{B0502C58-29D1-417D-8E95-DD120EC05A15}" type="pres">
      <dgm:prSet presAssocID="{49D79251-6CF1-4792-A582-F1AD94E5CBE1}" presName="Name0" presStyleCnt="0">
        <dgm:presLayoutVars>
          <dgm:chMax val="1"/>
          <dgm:dir/>
          <dgm:animLvl val="ctr"/>
          <dgm:resizeHandles val="exact"/>
        </dgm:presLayoutVars>
      </dgm:prSet>
      <dgm:spPr/>
      <dgm:t>
        <a:bodyPr/>
        <a:lstStyle/>
        <a:p>
          <a:endParaRPr lang="pt-BR"/>
        </a:p>
      </dgm:t>
    </dgm:pt>
    <dgm:pt modelId="{D4ED611C-40CC-4FFB-8006-3F30B3336C15}" type="pres">
      <dgm:prSet presAssocID="{9E7A4584-2351-4B74-8AD1-4C570138955E}" presName="centerShape" presStyleLbl="node0" presStyleIdx="0" presStyleCnt="1"/>
      <dgm:spPr/>
      <dgm:t>
        <a:bodyPr/>
        <a:lstStyle/>
        <a:p>
          <a:endParaRPr lang="pt-BR"/>
        </a:p>
      </dgm:t>
    </dgm:pt>
    <dgm:pt modelId="{A8405AED-E10A-4358-A1DC-883F75C0C3DB}" type="pres">
      <dgm:prSet presAssocID="{58FE5710-832F-49F9-8EF1-E5EBBEF5C6FB}" presName="parTrans" presStyleLbl="sibTrans2D1" presStyleIdx="0" presStyleCnt="7"/>
      <dgm:spPr/>
      <dgm:t>
        <a:bodyPr/>
        <a:lstStyle/>
        <a:p>
          <a:endParaRPr lang="pt-BR"/>
        </a:p>
      </dgm:t>
    </dgm:pt>
    <dgm:pt modelId="{940DAB49-8769-4ED5-AF2D-F6F7644B9050}" type="pres">
      <dgm:prSet presAssocID="{58FE5710-832F-49F9-8EF1-E5EBBEF5C6FB}" presName="connectorText" presStyleLbl="sibTrans2D1" presStyleIdx="0" presStyleCnt="7"/>
      <dgm:spPr/>
      <dgm:t>
        <a:bodyPr/>
        <a:lstStyle/>
        <a:p>
          <a:endParaRPr lang="pt-BR"/>
        </a:p>
      </dgm:t>
    </dgm:pt>
    <dgm:pt modelId="{1513FB1D-0F69-444E-A790-210F15EE479C}" type="pres">
      <dgm:prSet presAssocID="{06D4E99B-6247-48BE-A356-E9DC3DA30D87}" presName="node" presStyleLbl="node1" presStyleIdx="0" presStyleCnt="7">
        <dgm:presLayoutVars>
          <dgm:bulletEnabled val="1"/>
        </dgm:presLayoutVars>
      </dgm:prSet>
      <dgm:spPr/>
      <dgm:t>
        <a:bodyPr/>
        <a:lstStyle/>
        <a:p>
          <a:endParaRPr lang="pt-BR"/>
        </a:p>
      </dgm:t>
    </dgm:pt>
    <dgm:pt modelId="{6C6D9921-4516-414E-A02C-75E22420B7CB}" type="pres">
      <dgm:prSet presAssocID="{2D639A2D-478C-4E57-A427-C3E4742D2BFF}" presName="parTrans" presStyleLbl="sibTrans2D1" presStyleIdx="1" presStyleCnt="7"/>
      <dgm:spPr/>
      <dgm:t>
        <a:bodyPr/>
        <a:lstStyle/>
        <a:p>
          <a:endParaRPr lang="pt-BR"/>
        </a:p>
      </dgm:t>
    </dgm:pt>
    <dgm:pt modelId="{854AF8A4-E564-4D4D-8AB6-30364FA3289E}" type="pres">
      <dgm:prSet presAssocID="{2D639A2D-478C-4E57-A427-C3E4742D2BFF}" presName="connectorText" presStyleLbl="sibTrans2D1" presStyleIdx="1" presStyleCnt="7"/>
      <dgm:spPr/>
      <dgm:t>
        <a:bodyPr/>
        <a:lstStyle/>
        <a:p>
          <a:endParaRPr lang="pt-BR"/>
        </a:p>
      </dgm:t>
    </dgm:pt>
    <dgm:pt modelId="{F14CE065-82E7-42A0-B908-40C41081889D}" type="pres">
      <dgm:prSet presAssocID="{12A1E23A-2866-4115-8395-892FA18C99CA}" presName="node" presStyleLbl="node1" presStyleIdx="1" presStyleCnt="7">
        <dgm:presLayoutVars>
          <dgm:bulletEnabled val="1"/>
        </dgm:presLayoutVars>
      </dgm:prSet>
      <dgm:spPr/>
      <dgm:t>
        <a:bodyPr/>
        <a:lstStyle/>
        <a:p>
          <a:endParaRPr lang="pt-BR"/>
        </a:p>
      </dgm:t>
    </dgm:pt>
    <dgm:pt modelId="{573F12F0-85F8-4932-835E-8D1E850402CD}" type="pres">
      <dgm:prSet presAssocID="{3B867007-FEE4-48B2-928E-84CC41D88A74}" presName="parTrans" presStyleLbl="sibTrans2D1" presStyleIdx="2" presStyleCnt="7"/>
      <dgm:spPr/>
      <dgm:t>
        <a:bodyPr/>
        <a:lstStyle/>
        <a:p>
          <a:endParaRPr lang="pt-BR"/>
        </a:p>
      </dgm:t>
    </dgm:pt>
    <dgm:pt modelId="{2D9678D3-18F0-4FCE-AC27-905044FE2980}" type="pres">
      <dgm:prSet presAssocID="{3B867007-FEE4-48B2-928E-84CC41D88A74}" presName="connectorText" presStyleLbl="sibTrans2D1" presStyleIdx="2" presStyleCnt="7"/>
      <dgm:spPr/>
      <dgm:t>
        <a:bodyPr/>
        <a:lstStyle/>
        <a:p>
          <a:endParaRPr lang="pt-BR"/>
        </a:p>
      </dgm:t>
    </dgm:pt>
    <dgm:pt modelId="{F4E82A3E-9F06-446C-B662-B129E95ECF05}" type="pres">
      <dgm:prSet presAssocID="{A3D4E514-1884-4E13-996F-4BA7748F030C}" presName="node" presStyleLbl="node1" presStyleIdx="2" presStyleCnt="7">
        <dgm:presLayoutVars>
          <dgm:bulletEnabled val="1"/>
        </dgm:presLayoutVars>
      </dgm:prSet>
      <dgm:spPr/>
      <dgm:t>
        <a:bodyPr/>
        <a:lstStyle/>
        <a:p>
          <a:endParaRPr lang="pt-BR"/>
        </a:p>
      </dgm:t>
    </dgm:pt>
    <dgm:pt modelId="{A3F67494-F78E-4E81-AD4B-809276B4E6A9}" type="pres">
      <dgm:prSet presAssocID="{5A3D8E2C-0C99-4F59-98E2-38C07C55BE57}" presName="parTrans" presStyleLbl="sibTrans2D1" presStyleIdx="3" presStyleCnt="7"/>
      <dgm:spPr/>
      <dgm:t>
        <a:bodyPr/>
        <a:lstStyle/>
        <a:p>
          <a:endParaRPr lang="pt-BR"/>
        </a:p>
      </dgm:t>
    </dgm:pt>
    <dgm:pt modelId="{3964116A-36EA-4801-9A3A-46FE7A517406}" type="pres">
      <dgm:prSet presAssocID="{5A3D8E2C-0C99-4F59-98E2-38C07C55BE57}" presName="connectorText" presStyleLbl="sibTrans2D1" presStyleIdx="3" presStyleCnt="7"/>
      <dgm:spPr/>
      <dgm:t>
        <a:bodyPr/>
        <a:lstStyle/>
        <a:p>
          <a:endParaRPr lang="pt-BR"/>
        </a:p>
      </dgm:t>
    </dgm:pt>
    <dgm:pt modelId="{56A4351D-25B2-4156-BA78-CFBBDD278122}" type="pres">
      <dgm:prSet presAssocID="{EA55B835-2D88-4F06-9985-36AEA9D901F9}" presName="node" presStyleLbl="node1" presStyleIdx="3" presStyleCnt="7">
        <dgm:presLayoutVars>
          <dgm:bulletEnabled val="1"/>
        </dgm:presLayoutVars>
      </dgm:prSet>
      <dgm:spPr/>
      <dgm:t>
        <a:bodyPr/>
        <a:lstStyle/>
        <a:p>
          <a:endParaRPr lang="pt-BR"/>
        </a:p>
      </dgm:t>
    </dgm:pt>
    <dgm:pt modelId="{036A9631-02AB-41FF-AD17-BF2C8B6D52DE}" type="pres">
      <dgm:prSet presAssocID="{6CA0E369-6797-4CB0-A0D3-03B46C20A84D}" presName="parTrans" presStyleLbl="sibTrans2D1" presStyleIdx="4" presStyleCnt="7"/>
      <dgm:spPr/>
      <dgm:t>
        <a:bodyPr/>
        <a:lstStyle/>
        <a:p>
          <a:endParaRPr lang="pt-BR"/>
        </a:p>
      </dgm:t>
    </dgm:pt>
    <dgm:pt modelId="{2B4BB100-1D31-4EC9-A791-33712E419758}" type="pres">
      <dgm:prSet presAssocID="{6CA0E369-6797-4CB0-A0D3-03B46C20A84D}" presName="connectorText" presStyleLbl="sibTrans2D1" presStyleIdx="4" presStyleCnt="7"/>
      <dgm:spPr/>
      <dgm:t>
        <a:bodyPr/>
        <a:lstStyle/>
        <a:p>
          <a:endParaRPr lang="pt-BR"/>
        </a:p>
      </dgm:t>
    </dgm:pt>
    <dgm:pt modelId="{C7E8FA68-C271-4860-88BC-3DAE3F12D50E}" type="pres">
      <dgm:prSet presAssocID="{4706D634-17AA-4CFA-A168-08FF0869B7D1}" presName="node" presStyleLbl="node1" presStyleIdx="4" presStyleCnt="7">
        <dgm:presLayoutVars>
          <dgm:bulletEnabled val="1"/>
        </dgm:presLayoutVars>
      </dgm:prSet>
      <dgm:spPr/>
      <dgm:t>
        <a:bodyPr/>
        <a:lstStyle/>
        <a:p>
          <a:endParaRPr lang="pt-BR"/>
        </a:p>
      </dgm:t>
    </dgm:pt>
    <dgm:pt modelId="{5F5A9EA2-FC7B-419A-ADD4-CF12EBE603BD}" type="pres">
      <dgm:prSet presAssocID="{28ECBDEE-131C-4620-A10E-6AD8AEF9C3B9}" presName="parTrans" presStyleLbl="sibTrans2D1" presStyleIdx="5" presStyleCnt="7"/>
      <dgm:spPr/>
      <dgm:t>
        <a:bodyPr/>
        <a:lstStyle/>
        <a:p>
          <a:endParaRPr lang="pt-BR"/>
        </a:p>
      </dgm:t>
    </dgm:pt>
    <dgm:pt modelId="{FCE6E8C7-A812-4DF7-927C-A307E61B224D}" type="pres">
      <dgm:prSet presAssocID="{28ECBDEE-131C-4620-A10E-6AD8AEF9C3B9}" presName="connectorText" presStyleLbl="sibTrans2D1" presStyleIdx="5" presStyleCnt="7"/>
      <dgm:spPr/>
      <dgm:t>
        <a:bodyPr/>
        <a:lstStyle/>
        <a:p>
          <a:endParaRPr lang="pt-BR"/>
        </a:p>
      </dgm:t>
    </dgm:pt>
    <dgm:pt modelId="{1BB741F1-A934-4992-9F51-35166CFFED29}" type="pres">
      <dgm:prSet presAssocID="{725FAACF-6D7E-45E8-92B9-6455752B5B81}" presName="node" presStyleLbl="node1" presStyleIdx="5" presStyleCnt="7">
        <dgm:presLayoutVars>
          <dgm:bulletEnabled val="1"/>
        </dgm:presLayoutVars>
      </dgm:prSet>
      <dgm:spPr/>
      <dgm:t>
        <a:bodyPr/>
        <a:lstStyle/>
        <a:p>
          <a:endParaRPr lang="pt-BR"/>
        </a:p>
      </dgm:t>
    </dgm:pt>
    <dgm:pt modelId="{E789C7E6-D2C9-4E02-84AA-200D25ADED59}" type="pres">
      <dgm:prSet presAssocID="{8F8E85A8-D6EA-42B8-9F92-CA491F0117C3}" presName="parTrans" presStyleLbl="sibTrans2D1" presStyleIdx="6" presStyleCnt="7"/>
      <dgm:spPr/>
      <dgm:t>
        <a:bodyPr/>
        <a:lstStyle/>
        <a:p>
          <a:endParaRPr lang="pt-BR"/>
        </a:p>
      </dgm:t>
    </dgm:pt>
    <dgm:pt modelId="{3F0460DE-9337-4DDB-901C-9D9DB8EF699C}" type="pres">
      <dgm:prSet presAssocID="{8F8E85A8-D6EA-42B8-9F92-CA491F0117C3}" presName="connectorText" presStyleLbl="sibTrans2D1" presStyleIdx="6" presStyleCnt="7"/>
      <dgm:spPr/>
      <dgm:t>
        <a:bodyPr/>
        <a:lstStyle/>
        <a:p>
          <a:endParaRPr lang="pt-BR"/>
        </a:p>
      </dgm:t>
    </dgm:pt>
    <dgm:pt modelId="{51398FA5-E621-4D19-B3FB-5F326971858F}" type="pres">
      <dgm:prSet presAssocID="{2DDB5C73-FE73-472F-8D51-53179711E265}" presName="node" presStyleLbl="node1" presStyleIdx="6" presStyleCnt="7">
        <dgm:presLayoutVars>
          <dgm:bulletEnabled val="1"/>
        </dgm:presLayoutVars>
      </dgm:prSet>
      <dgm:spPr/>
      <dgm:t>
        <a:bodyPr/>
        <a:lstStyle/>
        <a:p>
          <a:endParaRPr lang="pt-BR"/>
        </a:p>
      </dgm:t>
    </dgm:pt>
  </dgm:ptLst>
  <dgm:cxnLst>
    <dgm:cxn modelId="{476B179D-8731-42F9-A836-1F483971D22F}" type="presOf" srcId="{5A3D8E2C-0C99-4F59-98E2-38C07C55BE57}" destId="{A3F67494-F78E-4E81-AD4B-809276B4E6A9}" srcOrd="0" destOrd="0" presId="urn:microsoft.com/office/officeart/2005/8/layout/radial5"/>
    <dgm:cxn modelId="{B13D51B0-1A46-4393-95F2-D352EAC8275F}" type="presOf" srcId="{3B867007-FEE4-48B2-928E-84CC41D88A74}" destId="{573F12F0-85F8-4932-835E-8D1E850402CD}" srcOrd="0" destOrd="0" presId="urn:microsoft.com/office/officeart/2005/8/layout/radial5"/>
    <dgm:cxn modelId="{04C30CD0-54A5-4DC7-8328-6126D0FCF3FA}" type="presOf" srcId="{6CA0E369-6797-4CB0-A0D3-03B46C20A84D}" destId="{2B4BB100-1D31-4EC9-A791-33712E419758}" srcOrd="1" destOrd="0" presId="urn:microsoft.com/office/officeart/2005/8/layout/radial5"/>
    <dgm:cxn modelId="{37DDD786-762B-4C77-913B-CE16C4A765CB}" type="presOf" srcId="{9E7A4584-2351-4B74-8AD1-4C570138955E}" destId="{D4ED611C-40CC-4FFB-8006-3F30B3336C15}" srcOrd="0" destOrd="0" presId="urn:microsoft.com/office/officeart/2005/8/layout/radial5"/>
    <dgm:cxn modelId="{11839FB0-6AFC-4FDE-BF24-190343703946}" type="presOf" srcId="{49D79251-6CF1-4792-A582-F1AD94E5CBE1}" destId="{B0502C58-29D1-417D-8E95-DD120EC05A15}" srcOrd="0" destOrd="0" presId="urn:microsoft.com/office/officeart/2005/8/layout/radial5"/>
    <dgm:cxn modelId="{0ED836BA-F740-44EF-A883-48819A231EDE}" type="presOf" srcId="{2D639A2D-478C-4E57-A427-C3E4742D2BFF}" destId="{854AF8A4-E564-4D4D-8AB6-30364FA3289E}" srcOrd="1" destOrd="0" presId="urn:microsoft.com/office/officeart/2005/8/layout/radial5"/>
    <dgm:cxn modelId="{04BF766F-2E97-421D-9906-5E0DBAB18507}" type="presOf" srcId="{3B867007-FEE4-48B2-928E-84CC41D88A74}" destId="{2D9678D3-18F0-4FCE-AC27-905044FE2980}" srcOrd="1" destOrd="0" presId="urn:microsoft.com/office/officeart/2005/8/layout/radial5"/>
    <dgm:cxn modelId="{57A1B73B-E9D9-4A0A-86D3-0674122399E4}" type="presOf" srcId="{4706D634-17AA-4CFA-A168-08FF0869B7D1}" destId="{C7E8FA68-C271-4860-88BC-3DAE3F12D50E}" srcOrd="0" destOrd="0" presId="urn:microsoft.com/office/officeart/2005/8/layout/radial5"/>
    <dgm:cxn modelId="{517FF7CA-4392-4DD5-94EC-6A8E79742245}" type="presOf" srcId="{06D4E99B-6247-48BE-A356-E9DC3DA30D87}" destId="{1513FB1D-0F69-444E-A790-210F15EE479C}" srcOrd="0" destOrd="0" presId="urn:microsoft.com/office/officeart/2005/8/layout/radial5"/>
    <dgm:cxn modelId="{2D7F3D6C-0C61-4C7B-BCCA-0CF268823B68}" srcId="{9E7A4584-2351-4B74-8AD1-4C570138955E}" destId="{725FAACF-6D7E-45E8-92B9-6455752B5B81}" srcOrd="5" destOrd="0" parTransId="{28ECBDEE-131C-4620-A10E-6AD8AEF9C3B9}" sibTransId="{AF8E1B0C-C53E-46A8-993E-D16F622BA7A3}"/>
    <dgm:cxn modelId="{C32098F2-4A2B-40D3-9111-9F007F45F46F}" type="presOf" srcId="{58FE5710-832F-49F9-8EF1-E5EBBEF5C6FB}" destId="{A8405AED-E10A-4358-A1DC-883F75C0C3DB}" srcOrd="0" destOrd="0" presId="urn:microsoft.com/office/officeart/2005/8/layout/radial5"/>
    <dgm:cxn modelId="{52F2D390-58A2-4C28-A5E8-F9451F4A29B6}" srcId="{9E7A4584-2351-4B74-8AD1-4C570138955E}" destId="{4706D634-17AA-4CFA-A168-08FF0869B7D1}" srcOrd="4" destOrd="0" parTransId="{6CA0E369-6797-4CB0-A0D3-03B46C20A84D}" sibTransId="{00DA4B4F-536B-43F5-8BA7-5401C17A09D7}"/>
    <dgm:cxn modelId="{2F2ABA9E-FD19-4090-A381-DE4FC055ED9B}" type="presOf" srcId="{28ECBDEE-131C-4620-A10E-6AD8AEF9C3B9}" destId="{5F5A9EA2-FC7B-419A-ADD4-CF12EBE603BD}" srcOrd="0" destOrd="0" presId="urn:microsoft.com/office/officeart/2005/8/layout/radial5"/>
    <dgm:cxn modelId="{E6AD8925-FFD8-4F8A-AF7D-FA1CB60DBE85}" type="presOf" srcId="{725FAACF-6D7E-45E8-92B9-6455752B5B81}" destId="{1BB741F1-A934-4992-9F51-35166CFFED29}" srcOrd="0" destOrd="0" presId="urn:microsoft.com/office/officeart/2005/8/layout/radial5"/>
    <dgm:cxn modelId="{98C8FA97-9580-4FFB-8D08-8437FE926DFA}" type="presOf" srcId="{8F8E85A8-D6EA-42B8-9F92-CA491F0117C3}" destId="{3F0460DE-9337-4DDB-901C-9D9DB8EF699C}" srcOrd="1" destOrd="0" presId="urn:microsoft.com/office/officeart/2005/8/layout/radial5"/>
    <dgm:cxn modelId="{CF340C3F-7332-42BA-B199-D539B0E1980D}" srcId="{9E7A4584-2351-4B74-8AD1-4C570138955E}" destId="{12A1E23A-2866-4115-8395-892FA18C99CA}" srcOrd="1" destOrd="0" parTransId="{2D639A2D-478C-4E57-A427-C3E4742D2BFF}" sibTransId="{C9EA1939-8727-4FA1-936C-C64516932E9F}"/>
    <dgm:cxn modelId="{B86994C2-EB97-4D09-BF41-CD9192773977}" type="presOf" srcId="{28ECBDEE-131C-4620-A10E-6AD8AEF9C3B9}" destId="{FCE6E8C7-A812-4DF7-927C-A307E61B224D}" srcOrd="1" destOrd="0" presId="urn:microsoft.com/office/officeart/2005/8/layout/radial5"/>
    <dgm:cxn modelId="{2635CC1B-9E0F-42B7-9337-C83C144AD454}" type="presOf" srcId="{58FE5710-832F-49F9-8EF1-E5EBBEF5C6FB}" destId="{940DAB49-8769-4ED5-AF2D-F6F7644B9050}" srcOrd="1" destOrd="0" presId="urn:microsoft.com/office/officeart/2005/8/layout/radial5"/>
    <dgm:cxn modelId="{78DE512E-D319-4526-A7A7-9C0B1052378E}" type="presOf" srcId="{8F8E85A8-D6EA-42B8-9F92-CA491F0117C3}" destId="{E789C7E6-D2C9-4E02-84AA-200D25ADED59}" srcOrd="0" destOrd="0" presId="urn:microsoft.com/office/officeart/2005/8/layout/radial5"/>
    <dgm:cxn modelId="{8A38DBE0-CFBE-46D1-8667-72CC5451509B}" srcId="{9E7A4584-2351-4B74-8AD1-4C570138955E}" destId="{2DDB5C73-FE73-472F-8D51-53179711E265}" srcOrd="6" destOrd="0" parTransId="{8F8E85A8-D6EA-42B8-9F92-CA491F0117C3}" sibTransId="{1C8EFC3F-DC82-4512-8594-640D13EB8F91}"/>
    <dgm:cxn modelId="{39771620-A4F3-4F2E-ADC8-BAECC63E8A03}" type="presOf" srcId="{6CA0E369-6797-4CB0-A0D3-03B46C20A84D}" destId="{036A9631-02AB-41FF-AD17-BF2C8B6D52DE}" srcOrd="0" destOrd="0" presId="urn:microsoft.com/office/officeart/2005/8/layout/radial5"/>
    <dgm:cxn modelId="{DF7B4E3A-2012-4D38-957F-E372CE6E0DF4}" srcId="{9E7A4584-2351-4B74-8AD1-4C570138955E}" destId="{A3D4E514-1884-4E13-996F-4BA7748F030C}" srcOrd="2" destOrd="0" parTransId="{3B867007-FEE4-48B2-928E-84CC41D88A74}" sibTransId="{10644AE4-6516-441F-9382-6DD200320568}"/>
    <dgm:cxn modelId="{DADC6ECD-0903-4E4F-9725-DD55444F93F5}" type="presOf" srcId="{2DDB5C73-FE73-472F-8D51-53179711E265}" destId="{51398FA5-E621-4D19-B3FB-5F326971858F}" srcOrd="0" destOrd="0" presId="urn:microsoft.com/office/officeart/2005/8/layout/radial5"/>
    <dgm:cxn modelId="{632223D0-C7F0-434A-AEFE-BA9A7E8CA4BB}" type="presOf" srcId="{5A3D8E2C-0C99-4F59-98E2-38C07C55BE57}" destId="{3964116A-36EA-4801-9A3A-46FE7A517406}" srcOrd="1" destOrd="0" presId="urn:microsoft.com/office/officeart/2005/8/layout/radial5"/>
    <dgm:cxn modelId="{369C5282-F3C3-4986-8D12-674A37B907BE}" srcId="{9E7A4584-2351-4B74-8AD1-4C570138955E}" destId="{EA55B835-2D88-4F06-9985-36AEA9D901F9}" srcOrd="3" destOrd="0" parTransId="{5A3D8E2C-0C99-4F59-98E2-38C07C55BE57}" sibTransId="{482523E4-A7E4-4824-83ED-1A285ECD33C6}"/>
    <dgm:cxn modelId="{D6EE6B35-CE48-4799-BF86-27178A395EB3}" type="presOf" srcId="{2D639A2D-478C-4E57-A427-C3E4742D2BFF}" destId="{6C6D9921-4516-414E-A02C-75E22420B7CB}" srcOrd="0" destOrd="0" presId="urn:microsoft.com/office/officeart/2005/8/layout/radial5"/>
    <dgm:cxn modelId="{57F3D7A5-39FD-4B32-8744-5210D8349E51}" type="presOf" srcId="{EA55B835-2D88-4F06-9985-36AEA9D901F9}" destId="{56A4351D-25B2-4156-BA78-CFBBDD278122}" srcOrd="0" destOrd="0" presId="urn:microsoft.com/office/officeart/2005/8/layout/radial5"/>
    <dgm:cxn modelId="{75C265AC-8085-4481-BD41-6104A6BB902F}" srcId="{9E7A4584-2351-4B74-8AD1-4C570138955E}" destId="{06D4E99B-6247-48BE-A356-E9DC3DA30D87}" srcOrd="0" destOrd="0" parTransId="{58FE5710-832F-49F9-8EF1-E5EBBEF5C6FB}" sibTransId="{1993A745-1A67-4F98-AF29-4382BE622E6C}"/>
    <dgm:cxn modelId="{AFF94C0A-65B8-49AD-AF80-185B2DC8B11C}" srcId="{49D79251-6CF1-4792-A582-F1AD94E5CBE1}" destId="{9E7A4584-2351-4B74-8AD1-4C570138955E}" srcOrd="0" destOrd="0" parTransId="{08AF5B2B-0138-40CC-A788-139183C78B47}" sibTransId="{195F8738-4F9C-4CD9-810C-431C1B6EEE9B}"/>
    <dgm:cxn modelId="{A9D8A429-F0A9-4C99-9631-DBE05BF1FFFB}" type="presOf" srcId="{12A1E23A-2866-4115-8395-892FA18C99CA}" destId="{F14CE065-82E7-42A0-B908-40C41081889D}" srcOrd="0" destOrd="0" presId="urn:microsoft.com/office/officeart/2005/8/layout/radial5"/>
    <dgm:cxn modelId="{21DA60AB-E3A7-4D50-AB33-236775B93EDD}" type="presOf" srcId="{A3D4E514-1884-4E13-996F-4BA7748F030C}" destId="{F4E82A3E-9F06-446C-B662-B129E95ECF05}" srcOrd="0" destOrd="0" presId="urn:microsoft.com/office/officeart/2005/8/layout/radial5"/>
    <dgm:cxn modelId="{E14ECBFF-5A19-4A3E-8B95-AEE0C990BD1D}" type="presParOf" srcId="{B0502C58-29D1-417D-8E95-DD120EC05A15}" destId="{D4ED611C-40CC-4FFB-8006-3F30B3336C15}" srcOrd="0" destOrd="0" presId="urn:microsoft.com/office/officeart/2005/8/layout/radial5"/>
    <dgm:cxn modelId="{79716EDE-EE39-4119-8049-D02A9C8800DD}" type="presParOf" srcId="{B0502C58-29D1-417D-8E95-DD120EC05A15}" destId="{A8405AED-E10A-4358-A1DC-883F75C0C3DB}" srcOrd="1" destOrd="0" presId="urn:microsoft.com/office/officeart/2005/8/layout/radial5"/>
    <dgm:cxn modelId="{B735ADE5-E6F4-4766-8C34-AAE7EDCC3A30}" type="presParOf" srcId="{A8405AED-E10A-4358-A1DC-883F75C0C3DB}" destId="{940DAB49-8769-4ED5-AF2D-F6F7644B9050}" srcOrd="0" destOrd="0" presId="urn:microsoft.com/office/officeart/2005/8/layout/radial5"/>
    <dgm:cxn modelId="{6EB4D525-0E8F-4A97-86FC-0AF4778BC882}" type="presParOf" srcId="{B0502C58-29D1-417D-8E95-DD120EC05A15}" destId="{1513FB1D-0F69-444E-A790-210F15EE479C}" srcOrd="2" destOrd="0" presId="urn:microsoft.com/office/officeart/2005/8/layout/radial5"/>
    <dgm:cxn modelId="{82879938-9CED-4F17-9BD6-D0F81F444C03}" type="presParOf" srcId="{B0502C58-29D1-417D-8E95-DD120EC05A15}" destId="{6C6D9921-4516-414E-A02C-75E22420B7CB}" srcOrd="3" destOrd="0" presId="urn:microsoft.com/office/officeart/2005/8/layout/radial5"/>
    <dgm:cxn modelId="{7C56E7E1-AAA0-493B-962B-EF1D0DFDB3DF}" type="presParOf" srcId="{6C6D9921-4516-414E-A02C-75E22420B7CB}" destId="{854AF8A4-E564-4D4D-8AB6-30364FA3289E}" srcOrd="0" destOrd="0" presId="urn:microsoft.com/office/officeart/2005/8/layout/radial5"/>
    <dgm:cxn modelId="{A8185498-D711-42F7-92BA-88E33185F1B3}" type="presParOf" srcId="{B0502C58-29D1-417D-8E95-DD120EC05A15}" destId="{F14CE065-82E7-42A0-B908-40C41081889D}" srcOrd="4" destOrd="0" presId="urn:microsoft.com/office/officeart/2005/8/layout/radial5"/>
    <dgm:cxn modelId="{CA8D8E13-883E-4E5F-98D4-2D0AD91EEF7E}" type="presParOf" srcId="{B0502C58-29D1-417D-8E95-DD120EC05A15}" destId="{573F12F0-85F8-4932-835E-8D1E850402CD}" srcOrd="5" destOrd="0" presId="urn:microsoft.com/office/officeart/2005/8/layout/radial5"/>
    <dgm:cxn modelId="{AD76EEC7-6E46-42BA-BB01-4FE76FA45E66}" type="presParOf" srcId="{573F12F0-85F8-4932-835E-8D1E850402CD}" destId="{2D9678D3-18F0-4FCE-AC27-905044FE2980}" srcOrd="0" destOrd="0" presId="urn:microsoft.com/office/officeart/2005/8/layout/radial5"/>
    <dgm:cxn modelId="{775A98C0-A571-4CBB-83AC-4F96B274ED71}" type="presParOf" srcId="{B0502C58-29D1-417D-8E95-DD120EC05A15}" destId="{F4E82A3E-9F06-446C-B662-B129E95ECF05}" srcOrd="6" destOrd="0" presId="urn:microsoft.com/office/officeart/2005/8/layout/radial5"/>
    <dgm:cxn modelId="{B6D05255-BA80-4A63-9310-3D049FE110EC}" type="presParOf" srcId="{B0502C58-29D1-417D-8E95-DD120EC05A15}" destId="{A3F67494-F78E-4E81-AD4B-809276B4E6A9}" srcOrd="7" destOrd="0" presId="urn:microsoft.com/office/officeart/2005/8/layout/radial5"/>
    <dgm:cxn modelId="{62AFB1DB-7C1B-4E4E-AAEC-16952F53A3AA}" type="presParOf" srcId="{A3F67494-F78E-4E81-AD4B-809276B4E6A9}" destId="{3964116A-36EA-4801-9A3A-46FE7A517406}" srcOrd="0" destOrd="0" presId="urn:microsoft.com/office/officeart/2005/8/layout/radial5"/>
    <dgm:cxn modelId="{DFD84E4A-9A85-49CC-8A1E-8C53766C7D09}" type="presParOf" srcId="{B0502C58-29D1-417D-8E95-DD120EC05A15}" destId="{56A4351D-25B2-4156-BA78-CFBBDD278122}" srcOrd="8" destOrd="0" presId="urn:microsoft.com/office/officeart/2005/8/layout/radial5"/>
    <dgm:cxn modelId="{5755CB52-0BFC-4200-AFB1-2830728A5923}" type="presParOf" srcId="{B0502C58-29D1-417D-8E95-DD120EC05A15}" destId="{036A9631-02AB-41FF-AD17-BF2C8B6D52DE}" srcOrd="9" destOrd="0" presId="urn:microsoft.com/office/officeart/2005/8/layout/radial5"/>
    <dgm:cxn modelId="{DFC17FD4-0329-47CB-BA96-E5745CB7D338}" type="presParOf" srcId="{036A9631-02AB-41FF-AD17-BF2C8B6D52DE}" destId="{2B4BB100-1D31-4EC9-A791-33712E419758}" srcOrd="0" destOrd="0" presId="urn:microsoft.com/office/officeart/2005/8/layout/radial5"/>
    <dgm:cxn modelId="{8351C096-38A4-4C35-8F8A-58F3EF16DC8D}" type="presParOf" srcId="{B0502C58-29D1-417D-8E95-DD120EC05A15}" destId="{C7E8FA68-C271-4860-88BC-3DAE3F12D50E}" srcOrd="10" destOrd="0" presId="urn:microsoft.com/office/officeart/2005/8/layout/radial5"/>
    <dgm:cxn modelId="{5972EEBE-9E86-40CA-8E15-2AA7A23CEDBC}" type="presParOf" srcId="{B0502C58-29D1-417D-8E95-DD120EC05A15}" destId="{5F5A9EA2-FC7B-419A-ADD4-CF12EBE603BD}" srcOrd="11" destOrd="0" presId="urn:microsoft.com/office/officeart/2005/8/layout/radial5"/>
    <dgm:cxn modelId="{D44E1024-A96F-45B9-8D16-2DAC5A459622}" type="presParOf" srcId="{5F5A9EA2-FC7B-419A-ADD4-CF12EBE603BD}" destId="{FCE6E8C7-A812-4DF7-927C-A307E61B224D}" srcOrd="0" destOrd="0" presId="urn:microsoft.com/office/officeart/2005/8/layout/radial5"/>
    <dgm:cxn modelId="{59326073-2FC4-4D24-A83B-CC1D0D5C2CBF}" type="presParOf" srcId="{B0502C58-29D1-417D-8E95-DD120EC05A15}" destId="{1BB741F1-A934-4992-9F51-35166CFFED29}" srcOrd="12" destOrd="0" presId="urn:microsoft.com/office/officeart/2005/8/layout/radial5"/>
    <dgm:cxn modelId="{825AD771-CBBB-4662-8379-B954BCF80B60}" type="presParOf" srcId="{B0502C58-29D1-417D-8E95-DD120EC05A15}" destId="{E789C7E6-D2C9-4E02-84AA-200D25ADED59}" srcOrd="13" destOrd="0" presId="urn:microsoft.com/office/officeart/2005/8/layout/radial5"/>
    <dgm:cxn modelId="{6846FEA0-B1E6-49BC-91B5-401A27A8DF53}" type="presParOf" srcId="{E789C7E6-D2C9-4E02-84AA-200D25ADED59}" destId="{3F0460DE-9337-4DDB-901C-9D9DB8EF699C}" srcOrd="0" destOrd="0" presId="urn:microsoft.com/office/officeart/2005/8/layout/radial5"/>
    <dgm:cxn modelId="{44DD75DA-BE19-4BD3-9C33-B28B3C713470}" type="presParOf" srcId="{B0502C58-29D1-417D-8E95-DD120EC05A15}" destId="{51398FA5-E621-4D19-B3FB-5F326971858F}" srcOrd="14" destOrd="0" presId="urn:microsoft.com/office/officeart/2005/8/layout/radial5"/>
  </dgm:cxnLst>
  <dgm:bg/>
  <dgm:whole/>
</dgm:dataModel>
</file>

<file path=ppt/diagrams/data16.xml><?xml version="1.0" encoding="utf-8"?>
<dgm:dataModel xmlns:dgm="http://schemas.openxmlformats.org/drawingml/2006/diagram" xmlns:a="http://schemas.openxmlformats.org/drawingml/2006/main">
  <dgm:ptLst>
    <dgm:pt modelId="{D2D94601-4F29-457C-85EE-7A9BFC044043}" type="doc">
      <dgm:prSet loTypeId="urn:microsoft.com/office/officeart/2005/8/layout/list1" loCatId="list" qsTypeId="urn:microsoft.com/office/officeart/2005/8/quickstyle/simple1" qsCatId="simple" csTypeId="urn:microsoft.com/office/officeart/2005/8/colors/colorful4" csCatId="colorful" phldr="1"/>
      <dgm:spPr/>
      <dgm:t>
        <a:bodyPr/>
        <a:lstStyle/>
        <a:p>
          <a:endParaRPr lang="pt-BR"/>
        </a:p>
      </dgm:t>
    </dgm:pt>
    <dgm:pt modelId="{1480961A-CE04-4D1B-A494-913A661A1AB9}">
      <dgm:prSet/>
      <dgm:spPr/>
      <dgm:t>
        <a:bodyPr/>
        <a:lstStyle/>
        <a:p>
          <a:pPr rtl="0"/>
          <a:r>
            <a:rPr lang="pt-BR" dirty="0" smtClean="0"/>
            <a:t>Backlog da Sprint</a:t>
          </a:r>
          <a:endParaRPr lang="pt-BR" dirty="0"/>
        </a:p>
      </dgm:t>
    </dgm:pt>
    <dgm:pt modelId="{4125FD69-F4F4-4CD3-9033-4DE78E2EAE3A}" type="parTrans" cxnId="{51B5F6EC-8799-4449-8B93-6CEA267075A7}">
      <dgm:prSet/>
      <dgm:spPr/>
      <dgm:t>
        <a:bodyPr/>
        <a:lstStyle/>
        <a:p>
          <a:endParaRPr lang="pt-BR"/>
        </a:p>
      </dgm:t>
    </dgm:pt>
    <dgm:pt modelId="{38BF3D11-0A25-4F1A-B84D-00460103CEBA}" type="sibTrans" cxnId="{51B5F6EC-8799-4449-8B93-6CEA267075A7}">
      <dgm:prSet/>
      <dgm:spPr/>
      <dgm:t>
        <a:bodyPr/>
        <a:lstStyle/>
        <a:p>
          <a:endParaRPr lang="pt-BR"/>
        </a:p>
      </dgm:t>
    </dgm:pt>
    <dgm:pt modelId="{A5A1A5CD-C7A1-4391-B38D-2FDA78BE8C8E}">
      <dgm:prSet/>
      <dgm:spPr/>
      <dgm:t>
        <a:bodyPr/>
        <a:lstStyle/>
        <a:p>
          <a:pPr rtl="0"/>
          <a:r>
            <a:rPr lang="pt-BR" dirty="0" smtClean="0"/>
            <a:t>Criar o planejamento para a Sprint</a:t>
          </a:r>
          <a:endParaRPr lang="pt-BR" dirty="0"/>
        </a:p>
      </dgm:t>
    </dgm:pt>
    <dgm:pt modelId="{B5EA50B0-F08A-4D08-8F37-82EC3736CDAE}" type="parTrans" cxnId="{918837AD-0F59-4D6E-A0D7-5D2AE0C1F1D8}">
      <dgm:prSet/>
      <dgm:spPr/>
      <dgm:t>
        <a:bodyPr/>
        <a:lstStyle/>
        <a:p>
          <a:endParaRPr lang="pt-BR"/>
        </a:p>
      </dgm:t>
    </dgm:pt>
    <dgm:pt modelId="{DB47E753-9B69-422C-AE72-9C716AFFC808}" type="sibTrans" cxnId="{918837AD-0F59-4D6E-A0D7-5D2AE0C1F1D8}">
      <dgm:prSet/>
      <dgm:spPr/>
      <dgm:t>
        <a:bodyPr/>
        <a:lstStyle/>
        <a:p>
          <a:endParaRPr lang="pt-BR"/>
        </a:p>
      </dgm:t>
    </dgm:pt>
    <dgm:pt modelId="{98783955-B6B3-41C8-B662-7410293800D2}">
      <dgm:prSet/>
      <dgm:spPr/>
      <dgm:t>
        <a:bodyPr/>
        <a:lstStyle/>
        <a:p>
          <a:pPr rtl="0"/>
          <a:r>
            <a:rPr lang="pt-BR" dirty="0" smtClean="0"/>
            <a:t>DOD</a:t>
          </a:r>
          <a:endParaRPr lang="pt-BR" dirty="0"/>
        </a:p>
      </dgm:t>
    </dgm:pt>
    <dgm:pt modelId="{8622914A-EA49-4EF4-8566-04E1AC0BB88A}" type="parTrans" cxnId="{814C4CC2-4E28-4302-A4F2-71ACCF0D504A}">
      <dgm:prSet/>
      <dgm:spPr/>
      <dgm:t>
        <a:bodyPr/>
        <a:lstStyle/>
        <a:p>
          <a:endParaRPr lang="pt-BR"/>
        </a:p>
      </dgm:t>
    </dgm:pt>
    <dgm:pt modelId="{056C3FA8-434E-4ECE-9C69-778A5F547D64}" type="sibTrans" cxnId="{814C4CC2-4E28-4302-A4F2-71ACCF0D504A}">
      <dgm:prSet/>
      <dgm:spPr/>
      <dgm:t>
        <a:bodyPr/>
        <a:lstStyle/>
        <a:p>
          <a:endParaRPr lang="pt-BR"/>
        </a:p>
      </dgm:t>
    </dgm:pt>
    <dgm:pt modelId="{B3076708-8292-49CC-A23F-E21538EE892D}">
      <dgm:prSet/>
      <dgm:spPr/>
      <dgm:t>
        <a:bodyPr/>
        <a:lstStyle/>
        <a:p>
          <a:pPr rtl="0"/>
          <a:r>
            <a:rPr lang="pt-BR" dirty="0" smtClean="0"/>
            <a:t>Estimular qualidade ao aderir a DoD </a:t>
          </a:r>
          <a:r>
            <a:rPr lang="pt-BR" dirty="0" smtClean="0"/>
            <a:t>(Definição de Pronto)</a:t>
          </a:r>
          <a:endParaRPr lang="pt-BR" dirty="0"/>
        </a:p>
      </dgm:t>
    </dgm:pt>
    <dgm:pt modelId="{96726DAA-2D92-4607-A3F2-FD99C523CBC6}" type="parTrans" cxnId="{FF78F97C-66F1-4F4C-A72C-9B170B9837F1}">
      <dgm:prSet/>
      <dgm:spPr/>
      <dgm:t>
        <a:bodyPr/>
        <a:lstStyle/>
        <a:p>
          <a:endParaRPr lang="pt-BR"/>
        </a:p>
      </dgm:t>
    </dgm:pt>
    <dgm:pt modelId="{8330BF6C-1237-4F32-8E2D-F31D871DD032}" type="sibTrans" cxnId="{FF78F97C-66F1-4F4C-A72C-9B170B9837F1}">
      <dgm:prSet/>
      <dgm:spPr/>
      <dgm:t>
        <a:bodyPr/>
        <a:lstStyle/>
        <a:p>
          <a:endParaRPr lang="pt-BR"/>
        </a:p>
      </dgm:t>
    </dgm:pt>
    <dgm:pt modelId="{24C71973-4381-42D2-8BF7-73D7669CE9B4}">
      <dgm:prSet/>
      <dgm:spPr/>
      <dgm:t>
        <a:bodyPr/>
        <a:lstStyle/>
        <a:p>
          <a:pPr rtl="0"/>
          <a:r>
            <a:rPr lang="pt-BR" dirty="0" smtClean="0"/>
            <a:t>Objetivos da Sprint</a:t>
          </a:r>
          <a:endParaRPr lang="pt-BR" dirty="0"/>
        </a:p>
      </dgm:t>
    </dgm:pt>
    <dgm:pt modelId="{BA668E78-F3B5-461A-A489-33AE07288B9C}" type="parTrans" cxnId="{3C863CDF-45FE-4FCC-A5A9-D1C635DC7257}">
      <dgm:prSet/>
      <dgm:spPr/>
      <dgm:t>
        <a:bodyPr/>
        <a:lstStyle/>
        <a:p>
          <a:endParaRPr lang="pt-BR"/>
        </a:p>
      </dgm:t>
    </dgm:pt>
    <dgm:pt modelId="{4DC633E1-E47A-40E9-9CAB-924EDDE38893}" type="sibTrans" cxnId="{3C863CDF-45FE-4FCC-A5A9-D1C635DC7257}">
      <dgm:prSet/>
      <dgm:spPr/>
      <dgm:t>
        <a:bodyPr/>
        <a:lstStyle/>
        <a:p>
          <a:endParaRPr lang="pt-BR"/>
        </a:p>
      </dgm:t>
    </dgm:pt>
    <dgm:pt modelId="{CEF489FB-FFB1-41AC-8726-489EDF02796E}">
      <dgm:prSet/>
      <dgm:spPr/>
      <dgm:t>
        <a:bodyPr/>
        <a:lstStyle/>
        <a:p>
          <a:pPr rtl="0"/>
          <a:r>
            <a:rPr lang="pt-BR" dirty="0" smtClean="0"/>
            <a:t>Adaptando o planejamento a cada dia em direção às metas</a:t>
          </a:r>
          <a:endParaRPr lang="pt-BR" dirty="0"/>
        </a:p>
      </dgm:t>
    </dgm:pt>
    <dgm:pt modelId="{0C64FEB3-DEC6-4A2F-B152-002CA63D2482}" type="parTrans" cxnId="{443ADAA5-ED80-4C7B-9115-971B4FB9E335}">
      <dgm:prSet/>
      <dgm:spPr/>
      <dgm:t>
        <a:bodyPr/>
        <a:lstStyle/>
        <a:p>
          <a:endParaRPr lang="pt-BR"/>
        </a:p>
      </dgm:t>
    </dgm:pt>
    <dgm:pt modelId="{F4BB6881-01B0-4F44-A7D9-435767E26115}" type="sibTrans" cxnId="{443ADAA5-ED80-4C7B-9115-971B4FB9E335}">
      <dgm:prSet/>
      <dgm:spPr/>
      <dgm:t>
        <a:bodyPr/>
        <a:lstStyle/>
        <a:p>
          <a:endParaRPr lang="pt-BR"/>
        </a:p>
      </dgm:t>
    </dgm:pt>
    <dgm:pt modelId="{17DA108A-82CD-4B4E-A6EE-B4A7172A52D0}">
      <dgm:prSet/>
      <dgm:spPr/>
      <dgm:t>
        <a:bodyPr/>
        <a:lstStyle/>
        <a:p>
          <a:pPr rtl="0"/>
          <a:r>
            <a:rPr lang="pt-BR" dirty="0" smtClean="0"/>
            <a:t>Responsabilidade da equipe</a:t>
          </a:r>
          <a:endParaRPr lang="pt-BR" dirty="0"/>
        </a:p>
      </dgm:t>
    </dgm:pt>
    <dgm:pt modelId="{251A2AD7-48CD-483F-962F-136BD91FA9F6}" type="parTrans" cxnId="{9BEA6248-5BD8-4591-8116-6B8DE6EA0259}">
      <dgm:prSet/>
      <dgm:spPr/>
      <dgm:t>
        <a:bodyPr/>
        <a:lstStyle/>
        <a:p>
          <a:endParaRPr lang="pt-BR"/>
        </a:p>
      </dgm:t>
    </dgm:pt>
    <dgm:pt modelId="{B49F10FB-B6E5-4179-9C7B-46E4869ED826}" type="sibTrans" cxnId="{9BEA6248-5BD8-4591-8116-6B8DE6EA0259}">
      <dgm:prSet/>
      <dgm:spPr/>
      <dgm:t>
        <a:bodyPr/>
        <a:lstStyle/>
        <a:p>
          <a:endParaRPr lang="pt-BR"/>
        </a:p>
      </dgm:t>
    </dgm:pt>
    <dgm:pt modelId="{B2ED7021-B306-4361-B30A-E8E080ED37FA}">
      <dgm:prSet/>
      <dgm:spPr/>
      <dgm:t>
        <a:bodyPr/>
        <a:lstStyle/>
        <a:p>
          <a:pPr rtl="0"/>
          <a:r>
            <a:rPr lang="pt-BR" dirty="0" smtClean="0"/>
            <a:t>Responsabilizando-se mutuamente como profissionais</a:t>
          </a:r>
          <a:endParaRPr lang="pt-BR" dirty="0"/>
        </a:p>
      </dgm:t>
    </dgm:pt>
    <dgm:pt modelId="{75D289D2-8F7B-455A-84A0-927FCA22E8A9}" type="parTrans" cxnId="{DDC29286-4BBB-40F2-B3AD-95724EFAE65D}">
      <dgm:prSet/>
      <dgm:spPr/>
      <dgm:t>
        <a:bodyPr/>
        <a:lstStyle/>
        <a:p>
          <a:endParaRPr lang="pt-BR"/>
        </a:p>
      </dgm:t>
    </dgm:pt>
    <dgm:pt modelId="{8712212D-B313-438C-A1D7-6EBD272456F2}" type="sibTrans" cxnId="{DDC29286-4BBB-40F2-B3AD-95724EFAE65D}">
      <dgm:prSet/>
      <dgm:spPr/>
      <dgm:t>
        <a:bodyPr/>
        <a:lstStyle/>
        <a:p>
          <a:endParaRPr lang="pt-BR"/>
        </a:p>
      </dgm:t>
    </dgm:pt>
    <dgm:pt modelId="{77B60EC8-8CE4-4539-A774-014D2F5EEE6F}" type="pres">
      <dgm:prSet presAssocID="{D2D94601-4F29-457C-85EE-7A9BFC044043}" presName="linear" presStyleCnt="0">
        <dgm:presLayoutVars>
          <dgm:dir/>
          <dgm:animLvl val="lvl"/>
          <dgm:resizeHandles val="exact"/>
        </dgm:presLayoutVars>
      </dgm:prSet>
      <dgm:spPr/>
      <dgm:t>
        <a:bodyPr/>
        <a:lstStyle/>
        <a:p>
          <a:endParaRPr lang="pt-BR"/>
        </a:p>
      </dgm:t>
    </dgm:pt>
    <dgm:pt modelId="{19111F14-D77C-4472-A44D-8BDFBF7B6567}" type="pres">
      <dgm:prSet presAssocID="{1480961A-CE04-4D1B-A494-913A661A1AB9}" presName="parentLin" presStyleCnt="0"/>
      <dgm:spPr/>
      <dgm:t>
        <a:bodyPr/>
        <a:lstStyle/>
        <a:p>
          <a:endParaRPr lang="pt-BR"/>
        </a:p>
      </dgm:t>
    </dgm:pt>
    <dgm:pt modelId="{D0DB66A1-6D22-4350-B910-733CB415BB25}" type="pres">
      <dgm:prSet presAssocID="{1480961A-CE04-4D1B-A494-913A661A1AB9}" presName="parentLeftMargin" presStyleLbl="node1" presStyleIdx="0" presStyleCnt="4"/>
      <dgm:spPr/>
      <dgm:t>
        <a:bodyPr/>
        <a:lstStyle/>
        <a:p>
          <a:endParaRPr lang="pt-BR"/>
        </a:p>
      </dgm:t>
    </dgm:pt>
    <dgm:pt modelId="{50BF8E67-7FD8-4412-B462-16A7E87BF377}" type="pres">
      <dgm:prSet presAssocID="{1480961A-CE04-4D1B-A494-913A661A1AB9}" presName="parentText" presStyleLbl="node1" presStyleIdx="0" presStyleCnt="4">
        <dgm:presLayoutVars>
          <dgm:chMax val="0"/>
          <dgm:bulletEnabled val="1"/>
        </dgm:presLayoutVars>
      </dgm:prSet>
      <dgm:spPr/>
      <dgm:t>
        <a:bodyPr/>
        <a:lstStyle/>
        <a:p>
          <a:endParaRPr lang="pt-BR"/>
        </a:p>
      </dgm:t>
    </dgm:pt>
    <dgm:pt modelId="{B4721016-1FC2-4426-98B4-2C6D821F2796}" type="pres">
      <dgm:prSet presAssocID="{1480961A-CE04-4D1B-A494-913A661A1AB9}" presName="negativeSpace" presStyleCnt="0"/>
      <dgm:spPr/>
      <dgm:t>
        <a:bodyPr/>
        <a:lstStyle/>
        <a:p>
          <a:endParaRPr lang="pt-BR"/>
        </a:p>
      </dgm:t>
    </dgm:pt>
    <dgm:pt modelId="{AD1DB24B-ED14-449D-BC0B-D00E3E21675F}" type="pres">
      <dgm:prSet presAssocID="{1480961A-CE04-4D1B-A494-913A661A1AB9}" presName="childText" presStyleLbl="conFgAcc1" presStyleIdx="0" presStyleCnt="4">
        <dgm:presLayoutVars>
          <dgm:bulletEnabled val="1"/>
        </dgm:presLayoutVars>
      </dgm:prSet>
      <dgm:spPr/>
      <dgm:t>
        <a:bodyPr/>
        <a:lstStyle/>
        <a:p>
          <a:endParaRPr lang="pt-BR"/>
        </a:p>
      </dgm:t>
    </dgm:pt>
    <dgm:pt modelId="{E4979D3E-A4D3-40BE-8B75-1BC2AB4FA801}" type="pres">
      <dgm:prSet presAssocID="{38BF3D11-0A25-4F1A-B84D-00460103CEBA}" presName="spaceBetweenRectangles" presStyleCnt="0"/>
      <dgm:spPr/>
      <dgm:t>
        <a:bodyPr/>
        <a:lstStyle/>
        <a:p>
          <a:endParaRPr lang="pt-BR"/>
        </a:p>
      </dgm:t>
    </dgm:pt>
    <dgm:pt modelId="{9CC3C013-2F57-4616-9BDC-4536FC776AAA}" type="pres">
      <dgm:prSet presAssocID="{98783955-B6B3-41C8-B662-7410293800D2}" presName="parentLin" presStyleCnt="0"/>
      <dgm:spPr/>
      <dgm:t>
        <a:bodyPr/>
        <a:lstStyle/>
        <a:p>
          <a:endParaRPr lang="pt-BR"/>
        </a:p>
      </dgm:t>
    </dgm:pt>
    <dgm:pt modelId="{65FA3C10-CCB7-4AF0-AEF9-963E7B2AB042}" type="pres">
      <dgm:prSet presAssocID="{98783955-B6B3-41C8-B662-7410293800D2}" presName="parentLeftMargin" presStyleLbl="node1" presStyleIdx="0" presStyleCnt="4"/>
      <dgm:spPr/>
      <dgm:t>
        <a:bodyPr/>
        <a:lstStyle/>
        <a:p>
          <a:endParaRPr lang="pt-BR"/>
        </a:p>
      </dgm:t>
    </dgm:pt>
    <dgm:pt modelId="{D213AAD0-CBCE-42AC-86EB-45FF1738337E}" type="pres">
      <dgm:prSet presAssocID="{98783955-B6B3-41C8-B662-7410293800D2}" presName="parentText" presStyleLbl="node1" presStyleIdx="1" presStyleCnt="4">
        <dgm:presLayoutVars>
          <dgm:chMax val="0"/>
          <dgm:bulletEnabled val="1"/>
        </dgm:presLayoutVars>
      </dgm:prSet>
      <dgm:spPr/>
      <dgm:t>
        <a:bodyPr/>
        <a:lstStyle/>
        <a:p>
          <a:endParaRPr lang="pt-BR"/>
        </a:p>
      </dgm:t>
    </dgm:pt>
    <dgm:pt modelId="{8580770F-B80A-4613-BAEB-2A3A149E3DCC}" type="pres">
      <dgm:prSet presAssocID="{98783955-B6B3-41C8-B662-7410293800D2}" presName="negativeSpace" presStyleCnt="0"/>
      <dgm:spPr/>
      <dgm:t>
        <a:bodyPr/>
        <a:lstStyle/>
        <a:p>
          <a:endParaRPr lang="pt-BR"/>
        </a:p>
      </dgm:t>
    </dgm:pt>
    <dgm:pt modelId="{AF12CC2E-05CF-416A-A2E2-7EC9DE840B18}" type="pres">
      <dgm:prSet presAssocID="{98783955-B6B3-41C8-B662-7410293800D2}" presName="childText" presStyleLbl="conFgAcc1" presStyleIdx="1" presStyleCnt="4">
        <dgm:presLayoutVars>
          <dgm:bulletEnabled val="1"/>
        </dgm:presLayoutVars>
      </dgm:prSet>
      <dgm:spPr/>
      <dgm:t>
        <a:bodyPr/>
        <a:lstStyle/>
        <a:p>
          <a:endParaRPr lang="pt-BR"/>
        </a:p>
      </dgm:t>
    </dgm:pt>
    <dgm:pt modelId="{5A21DDDC-D29E-4023-882E-7EB75BCF5CC4}" type="pres">
      <dgm:prSet presAssocID="{056C3FA8-434E-4ECE-9C69-778A5F547D64}" presName="spaceBetweenRectangles" presStyleCnt="0"/>
      <dgm:spPr/>
      <dgm:t>
        <a:bodyPr/>
        <a:lstStyle/>
        <a:p>
          <a:endParaRPr lang="pt-BR"/>
        </a:p>
      </dgm:t>
    </dgm:pt>
    <dgm:pt modelId="{645DE688-0412-464B-B3C9-DCB123FDD5D6}" type="pres">
      <dgm:prSet presAssocID="{24C71973-4381-42D2-8BF7-73D7669CE9B4}" presName="parentLin" presStyleCnt="0"/>
      <dgm:spPr/>
      <dgm:t>
        <a:bodyPr/>
        <a:lstStyle/>
        <a:p>
          <a:endParaRPr lang="pt-BR"/>
        </a:p>
      </dgm:t>
    </dgm:pt>
    <dgm:pt modelId="{991A420C-7E45-41C9-8604-33F7EC3FF3A1}" type="pres">
      <dgm:prSet presAssocID="{24C71973-4381-42D2-8BF7-73D7669CE9B4}" presName="parentLeftMargin" presStyleLbl="node1" presStyleIdx="1" presStyleCnt="4"/>
      <dgm:spPr/>
      <dgm:t>
        <a:bodyPr/>
        <a:lstStyle/>
        <a:p>
          <a:endParaRPr lang="pt-BR"/>
        </a:p>
      </dgm:t>
    </dgm:pt>
    <dgm:pt modelId="{4302A838-134A-45D5-BE67-FAD69F965642}" type="pres">
      <dgm:prSet presAssocID="{24C71973-4381-42D2-8BF7-73D7669CE9B4}" presName="parentText" presStyleLbl="node1" presStyleIdx="2" presStyleCnt="4">
        <dgm:presLayoutVars>
          <dgm:chMax val="0"/>
          <dgm:bulletEnabled val="1"/>
        </dgm:presLayoutVars>
      </dgm:prSet>
      <dgm:spPr/>
      <dgm:t>
        <a:bodyPr/>
        <a:lstStyle/>
        <a:p>
          <a:endParaRPr lang="pt-BR"/>
        </a:p>
      </dgm:t>
    </dgm:pt>
    <dgm:pt modelId="{B1520734-0686-4B60-A7CA-2FFE15BF3A8D}" type="pres">
      <dgm:prSet presAssocID="{24C71973-4381-42D2-8BF7-73D7669CE9B4}" presName="negativeSpace" presStyleCnt="0"/>
      <dgm:spPr/>
      <dgm:t>
        <a:bodyPr/>
        <a:lstStyle/>
        <a:p>
          <a:endParaRPr lang="pt-BR"/>
        </a:p>
      </dgm:t>
    </dgm:pt>
    <dgm:pt modelId="{340B82AC-8C21-4ED4-8EAC-4A23F0FDA8EE}" type="pres">
      <dgm:prSet presAssocID="{24C71973-4381-42D2-8BF7-73D7669CE9B4}" presName="childText" presStyleLbl="conFgAcc1" presStyleIdx="2" presStyleCnt="4">
        <dgm:presLayoutVars>
          <dgm:bulletEnabled val="1"/>
        </dgm:presLayoutVars>
      </dgm:prSet>
      <dgm:spPr/>
      <dgm:t>
        <a:bodyPr/>
        <a:lstStyle/>
        <a:p>
          <a:endParaRPr lang="pt-BR"/>
        </a:p>
      </dgm:t>
    </dgm:pt>
    <dgm:pt modelId="{ED132CB5-10C6-46B7-8BB6-B044DB5626CE}" type="pres">
      <dgm:prSet presAssocID="{4DC633E1-E47A-40E9-9CAB-924EDDE38893}" presName="spaceBetweenRectangles" presStyleCnt="0"/>
      <dgm:spPr/>
      <dgm:t>
        <a:bodyPr/>
        <a:lstStyle/>
        <a:p>
          <a:endParaRPr lang="pt-BR"/>
        </a:p>
      </dgm:t>
    </dgm:pt>
    <dgm:pt modelId="{DDADFD28-5BAA-431E-84C7-3B47F3E6E3ED}" type="pres">
      <dgm:prSet presAssocID="{17DA108A-82CD-4B4E-A6EE-B4A7172A52D0}" presName="parentLin" presStyleCnt="0"/>
      <dgm:spPr/>
      <dgm:t>
        <a:bodyPr/>
        <a:lstStyle/>
        <a:p>
          <a:endParaRPr lang="pt-BR"/>
        </a:p>
      </dgm:t>
    </dgm:pt>
    <dgm:pt modelId="{2E909828-250D-43DF-80A6-62D9709FBFB1}" type="pres">
      <dgm:prSet presAssocID="{17DA108A-82CD-4B4E-A6EE-B4A7172A52D0}" presName="parentLeftMargin" presStyleLbl="node1" presStyleIdx="2" presStyleCnt="4"/>
      <dgm:spPr/>
      <dgm:t>
        <a:bodyPr/>
        <a:lstStyle/>
        <a:p>
          <a:endParaRPr lang="pt-BR"/>
        </a:p>
      </dgm:t>
    </dgm:pt>
    <dgm:pt modelId="{B327B722-35AD-4B5B-BFEF-C41D30C22BB9}" type="pres">
      <dgm:prSet presAssocID="{17DA108A-82CD-4B4E-A6EE-B4A7172A52D0}" presName="parentText" presStyleLbl="node1" presStyleIdx="3" presStyleCnt="4">
        <dgm:presLayoutVars>
          <dgm:chMax val="0"/>
          <dgm:bulletEnabled val="1"/>
        </dgm:presLayoutVars>
      </dgm:prSet>
      <dgm:spPr/>
      <dgm:t>
        <a:bodyPr/>
        <a:lstStyle/>
        <a:p>
          <a:endParaRPr lang="pt-BR"/>
        </a:p>
      </dgm:t>
    </dgm:pt>
    <dgm:pt modelId="{F69D8EA0-AFE2-465D-97BB-5B239DC6BF5A}" type="pres">
      <dgm:prSet presAssocID="{17DA108A-82CD-4B4E-A6EE-B4A7172A52D0}" presName="negativeSpace" presStyleCnt="0"/>
      <dgm:spPr/>
      <dgm:t>
        <a:bodyPr/>
        <a:lstStyle/>
        <a:p>
          <a:endParaRPr lang="pt-BR"/>
        </a:p>
      </dgm:t>
    </dgm:pt>
    <dgm:pt modelId="{FADD5913-113D-41C8-A6CA-DD3FEA2C7B19}" type="pres">
      <dgm:prSet presAssocID="{17DA108A-82CD-4B4E-A6EE-B4A7172A52D0}" presName="childText" presStyleLbl="conFgAcc1" presStyleIdx="3" presStyleCnt="4">
        <dgm:presLayoutVars>
          <dgm:bulletEnabled val="1"/>
        </dgm:presLayoutVars>
      </dgm:prSet>
      <dgm:spPr/>
      <dgm:t>
        <a:bodyPr/>
        <a:lstStyle/>
        <a:p>
          <a:endParaRPr lang="pt-BR"/>
        </a:p>
      </dgm:t>
    </dgm:pt>
  </dgm:ptLst>
  <dgm:cxnLst>
    <dgm:cxn modelId="{7D048A9D-A4EC-460C-AEA0-446FDF3E6D65}" type="presOf" srcId="{A5A1A5CD-C7A1-4391-B38D-2FDA78BE8C8E}" destId="{AD1DB24B-ED14-449D-BC0B-D00E3E21675F}" srcOrd="0" destOrd="0" presId="urn:microsoft.com/office/officeart/2005/8/layout/list1"/>
    <dgm:cxn modelId="{EBC74D0A-78DB-41FF-B4E5-EA4BF006089D}" type="presOf" srcId="{B2ED7021-B306-4361-B30A-E8E080ED37FA}" destId="{FADD5913-113D-41C8-A6CA-DD3FEA2C7B19}" srcOrd="0" destOrd="0" presId="urn:microsoft.com/office/officeart/2005/8/layout/list1"/>
    <dgm:cxn modelId="{9AA7C782-11FD-4A40-82E6-403D77B86CF6}" type="presOf" srcId="{98783955-B6B3-41C8-B662-7410293800D2}" destId="{D213AAD0-CBCE-42AC-86EB-45FF1738337E}" srcOrd="1" destOrd="0" presId="urn:microsoft.com/office/officeart/2005/8/layout/list1"/>
    <dgm:cxn modelId="{443ADAA5-ED80-4C7B-9115-971B4FB9E335}" srcId="{24C71973-4381-42D2-8BF7-73D7669CE9B4}" destId="{CEF489FB-FFB1-41AC-8726-489EDF02796E}" srcOrd="0" destOrd="0" parTransId="{0C64FEB3-DEC6-4A2F-B152-002CA63D2482}" sibTransId="{F4BB6881-01B0-4F44-A7D9-435767E26115}"/>
    <dgm:cxn modelId="{DDC29286-4BBB-40F2-B3AD-95724EFAE65D}" srcId="{17DA108A-82CD-4B4E-A6EE-B4A7172A52D0}" destId="{B2ED7021-B306-4361-B30A-E8E080ED37FA}" srcOrd="0" destOrd="0" parTransId="{75D289D2-8F7B-455A-84A0-927FCA22E8A9}" sibTransId="{8712212D-B313-438C-A1D7-6EBD272456F2}"/>
    <dgm:cxn modelId="{3C863CDF-45FE-4FCC-A5A9-D1C635DC7257}" srcId="{D2D94601-4F29-457C-85EE-7A9BFC044043}" destId="{24C71973-4381-42D2-8BF7-73D7669CE9B4}" srcOrd="2" destOrd="0" parTransId="{BA668E78-F3B5-461A-A489-33AE07288B9C}" sibTransId="{4DC633E1-E47A-40E9-9CAB-924EDDE38893}"/>
    <dgm:cxn modelId="{6E17A039-9FE3-4609-8698-2D27BC500FC5}" type="presOf" srcId="{24C71973-4381-42D2-8BF7-73D7669CE9B4}" destId="{991A420C-7E45-41C9-8604-33F7EC3FF3A1}" srcOrd="0" destOrd="0" presId="urn:microsoft.com/office/officeart/2005/8/layout/list1"/>
    <dgm:cxn modelId="{E96CE6CE-F4ED-4BB5-88B0-3819E19442CF}" type="presOf" srcId="{1480961A-CE04-4D1B-A494-913A661A1AB9}" destId="{50BF8E67-7FD8-4412-B462-16A7E87BF377}" srcOrd="1" destOrd="0" presId="urn:microsoft.com/office/officeart/2005/8/layout/list1"/>
    <dgm:cxn modelId="{084E74A0-BB88-4341-ABFB-1217B47F75BB}" type="presOf" srcId="{17DA108A-82CD-4B4E-A6EE-B4A7172A52D0}" destId="{B327B722-35AD-4B5B-BFEF-C41D30C22BB9}" srcOrd="1" destOrd="0" presId="urn:microsoft.com/office/officeart/2005/8/layout/list1"/>
    <dgm:cxn modelId="{CEED76B4-63BF-4E5D-944C-5511719502E0}" type="presOf" srcId="{D2D94601-4F29-457C-85EE-7A9BFC044043}" destId="{77B60EC8-8CE4-4539-A774-014D2F5EEE6F}" srcOrd="0" destOrd="0" presId="urn:microsoft.com/office/officeart/2005/8/layout/list1"/>
    <dgm:cxn modelId="{DC5A7C7D-076F-4AE0-B270-190B51665EE0}" type="presOf" srcId="{24C71973-4381-42D2-8BF7-73D7669CE9B4}" destId="{4302A838-134A-45D5-BE67-FAD69F965642}" srcOrd="1" destOrd="0" presId="urn:microsoft.com/office/officeart/2005/8/layout/list1"/>
    <dgm:cxn modelId="{5C754519-6B93-4D32-BBFA-27956B163B30}" type="presOf" srcId="{98783955-B6B3-41C8-B662-7410293800D2}" destId="{65FA3C10-CCB7-4AF0-AEF9-963E7B2AB042}" srcOrd="0" destOrd="0" presId="urn:microsoft.com/office/officeart/2005/8/layout/list1"/>
    <dgm:cxn modelId="{1C4FAABF-BF37-494B-86E5-D985983EA3FE}" type="presOf" srcId="{B3076708-8292-49CC-A23F-E21538EE892D}" destId="{AF12CC2E-05CF-416A-A2E2-7EC9DE840B18}" srcOrd="0" destOrd="0" presId="urn:microsoft.com/office/officeart/2005/8/layout/list1"/>
    <dgm:cxn modelId="{911FE731-16E7-4B93-AE35-229875112570}" type="presOf" srcId="{CEF489FB-FFB1-41AC-8726-489EDF02796E}" destId="{340B82AC-8C21-4ED4-8EAC-4A23F0FDA8EE}" srcOrd="0" destOrd="0" presId="urn:microsoft.com/office/officeart/2005/8/layout/list1"/>
    <dgm:cxn modelId="{51B5F6EC-8799-4449-8B93-6CEA267075A7}" srcId="{D2D94601-4F29-457C-85EE-7A9BFC044043}" destId="{1480961A-CE04-4D1B-A494-913A661A1AB9}" srcOrd="0" destOrd="0" parTransId="{4125FD69-F4F4-4CD3-9033-4DE78E2EAE3A}" sibTransId="{38BF3D11-0A25-4F1A-B84D-00460103CEBA}"/>
    <dgm:cxn modelId="{ED11F9AB-DA07-4293-9B26-A45563B02513}" type="presOf" srcId="{1480961A-CE04-4D1B-A494-913A661A1AB9}" destId="{D0DB66A1-6D22-4350-B910-733CB415BB25}" srcOrd="0" destOrd="0" presId="urn:microsoft.com/office/officeart/2005/8/layout/list1"/>
    <dgm:cxn modelId="{9A96AB09-E2F0-4B28-B0C9-16A62EA6A638}" type="presOf" srcId="{17DA108A-82CD-4B4E-A6EE-B4A7172A52D0}" destId="{2E909828-250D-43DF-80A6-62D9709FBFB1}" srcOrd="0" destOrd="0" presId="urn:microsoft.com/office/officeart/2005/8/layout/list1"/>
    <dgm:cxn modelId="{9BEA6248-5BD8-4591-8116-6B8DE6EA0259}" srcId="{D2D94601-4F29-457C-85EE-7A9BFC044043}" destId="{17DA108A-82CD-4B4E-A6EE-B4A7172A52D0}" srcOrd="3" destOrd="0" parTransId="{251A2AD7-48CD-483F-962F-136BD91FA9F6}" sibTransId="{B49F10FB-B6E5-4179-9C7B-46E4869ED826}"/>
    <dgm:cxn modelId="{918837AD-0F59-4D6E-A0D7-5D2AE0C1F1D8}" srcId="{1480961A-CE04-4D1B-A494-913A661A1AB9}" destId="{A5A1A5CD-C7A1-4391-B38D-2FDA78BE8C8E}" srcOrd="0" destOrd="0" parTransId="{B5EA50B0-F08A-4D08-8F37-82EC3736CDAE}" sibTransId="{DB47E753-9B69-422C-AE72-9C716AFFC808}"/>
    <dgm:cxn modelId="{FF78F97C-66F1-4F4C-A72C-9B170B9837F1}" srcId="{98783955-B6B3-41C8-B662-7410293800D2}" destId="{B3076708-8292-49CC-A23F-E21538EE892D}" srcOrd="0" destOrd="0" parTransId="{96726DAA-2D92-4607-A3F2-FD99C523CBC6}" sibTransId="{8330BF6C-1237-4F32-8E2D-F31D871DD032}"/>
    <dgm:cxn modelId="{814C4CC2-4E28-4302-A4F2-71ACCF0D504A}" srcId="{D2D94601-4F29-457C-85EE-7A9BFC044043}" destId="{98783955-B6B3-41C8-B662-7410293800D2}" srcOrd="1" destOrd="0" parTransId="{8622914A-EA49-4EF4-8566-04E1AC0BB88A}" sibTransId="{056C3FA8-434E-4ECE-9C69-778A5F547D64}"/>
    <dgm:cxn modelId="{98E7D54A-1B17-4CD1-BD12-B095911B504B}" type="presParOf" srcId="{77B60EC8-8CE4-4539-A774-014D2F5EEE6F}" destId="{19111F14-D77C-4472-A44D-8BDFBF7B6567}" srcOrd="0" destOrd="0" presId="urn:microsoft.com/office/officeart/2005/8/layout/list1"/>
    <dgm:cxn modelId="{F074AE7E-A59F-421F-B094-D6847182CF27}" type="presParOf" srcId="{19111F14-D77C-4472-A44D-8BDFBF7B6567}" destId="{D0DB66A1-6D22-4350-B910-733CB415BB25}" srcOrd="0" destOrd="0" presId="urn:microsoft.com/office/officeart/2005/8/layout/list1"/>
    <dgm:cxn modelId="{A42FDEA4-812C-44B6-A614-5B5EC6261967}" type="presParOf" srcId="{19111F14-D77C-4472-A44D-8BDFBF7B6567}" destId="{50BF8E67-7FD8-4412-B462-16A7E87BF377}" srcOrd="1" destOrd="0" presId="urn:microsoft.com/office/officeart/2005/8/layout/list1"/>
    <dgm:cxn modelId="{0321A513-BB83-4707-A0C3-A6F28E0CA234}" type="presParOf" srcId="{77B60EC8-8CE4-4539-A774-014D2F5EEE6F}" destId="{B4721016-1FC2-4426-98B4-2C6D821F2796}" srcOrd="1" destOrd="0" presId="urn:microsoft.com/office/officeart/2005/8/layout/list1"/>
    <dgm:cxn modelId="{8458532C-79C3-41A2-A353-FA1747976776}" type="presParOf" srcId="{77B60EC8-8CE4-4539-A774-014D2F5EEE6F}" destId="{AD1DB24B-ED14-449D-BC0B-D00E3E21675F}" srcOrd="2" destOrd="0" presId="urn:microsoft.com/office/officeart/2005/8/layout/list1"/>
    <dgm:cxn modelId="{01BA2BFB-EB1D-4785-A14C-092E6D371275}" type="presParOf" srcId="{77B60EC8-8CE4-4539-A774-014D2F5EEE6F}" destId="{E4979D3E-A4D3-40BE-8B75-1BC2AB4FA801}" srcOrd="3" destOrd="0" presId="urn:microsoft.com/office/officeart/2005/8/layout/list1"/>
    <dgm:cxn modelId="{683118BB-1DBA-44B3-8EE2-B073FFE7E768}" type="presParOf" srcId="{77B60EC8-8CE4-4539-A774-014D2F5EEE6F}" destId="{9CC3C013-2F57-4616-9BDC-4536FC776AAA}" srcOrd="4" destOrd="0" presId="urn:microsoft.com/office/officeart/2005/8/layout/list1"/>
    <dgm:cxn modelId="{FE0B5EBE-8717-4B87-B63F-6AD5E39AAED5}" type="presParOf" srcId="{9CC3C013-2F57-4616-9BDC-4536FC776AAA}" destId="{65FA3C10-CCB7-4AF0-AEF9-963E7B2AB042}" srcOrd="0" destOrd="0" presId="urn:microsoft.com/office/officeart/2005/8/layout/list1"/>
    <dgm:cxn modelId="{B5D5D1D8-30AA-45D0-95EB-99A034F5C152}" type="presParOf" srcId="{9CC3C013-2F57-4616-9BDC-4536FC776AAA}" destId="{D213AAD0-CBCE-42AC-86EB-45FF1738337E}" srcOrd="1" destOrd="0" presId="urn:microsoft.com/office/officeart/2005/8/layout/list1"/>
    <dgm:cxn modelId="{FBC04D55-B90C-49C1-8221-8D26AD8E5325}" type="presParOf" srcId="{77B60EC8-8CE4-4539-A774-014D2F5EEE6F}" destId="{8580770F-B80A-4613-BAEB-2A3A149E3DCC}" srcOrd="5" destOrd="0" presId="urn:microsoft.com/office/officeart/2005/8/layout/list1"/>
    <dgm:cxn modelId="{21C6DA20-32AF-4F19-BB42-846695D114BA}" type="presParOf" srcId="{77B60EC8-8CE4-4539-A774-014D2F5EEE6F}" destId="{AF12CC2E-05CF-416A-A2E2-7EC9DE840B18}" srcOrd="6" destOrd="0" presId="urn:microsoft.com/office/officeart/2005/8/layout/list1"/>
    <dgm:cxn modelId="{3EC9456F-ECC8-47FC-AEC5-8518E6E1CAED}" type="presParOf" srcId="{77B60EC8-8CE4-4539-A774-014D2F5EEE6F}" destId="{5A21DDDC-D29E-4023-882E-7EB75BCF5CC4}" srcOrd="7" destOrd="0" presId="urn:microsoft.com/office/officeart/2005/8/layout/list1"/>
    <dgm:cxn modelId="{B8EF2BA4-3ADC-4A2F-9BD6-8C5772F338F9}" type="presParOf" srcId="{77B60EC8-8CE4-4539-A774-014D2F5EEE6F}" destId="{645DE688-0412-464B-B3C9-DCB123FDD5D6}" srcOrd="8" destOrd="0" presId="urn:microsoft.com/office/officeart/2005/8/layout/list1"/>
    <dgm:cxn modelId="{2078ECAD-9407-4195-95EE-2C5685010EA9}" type="presParOf" srcId="{645DE688-0412-464B-B3C9-DCB123FDD5D6}" destId="{991A420C-7E45-41C9-8604-33F7EC3FF3A1}" srcOrd="0" destOrd="0" presId="urn:microsoft.com/office/officeart/2005/8/layout/list1"/>
    <dgm:cxn modelId="{69F258E5-43A3-4AA7-847D-E105C050A35B}" type="presParOf" srcId="{645DE688-0412-464B-B3C9-DCB123FDD5D6}" destId="{4302A838-134A-45D5-BE67-FAD69F965642}" srcOrd="1" destOrd="0" presId="urn:microsoft.com/office/officeart/2005/8/layout/list1"/>
    <dgm:cxn modelId="{7A05A7FB-8471-46AD-93A4-505DCE706622}" type="presParOf" srcId="{77B60EC8-8CE4-4539-A774-014D2F5EEE6F}" destId="{B1520734-0686-4B60-A7CA-2FFE15BF3A8D}" srcOrd="9" destOrd="0" presId="urn:microsoft.com/office/officeart/2005/8/layout/list1"/>
    <dgm:cxn modelId="{62B6C002-B0FE-429D-B5D5-B8DB42E5BED8}" type="presParOf" srcId="{77B60EC8-8CE4-4539-A774-014D2F5EEE6F}" destId="{340B82AC-8C21-4ED4-8EAC-4A23F0FDA8EE}" srcOrd="10" destOrd="0" presId="urn:microsoft.com/office/officeart/2005/8/layout/list1"/>
    <dgm:cxn modelId="{385CD9BD-FD6A-4F32-9D96-56AC4AEF1AF1}" type="presParOf" srcId="{77B60EC8-8CE4-4539-A774-014D2F5EEE6F}" destId="{ED132CB5-10C6-46B7-8BB6-B044DB5626CE}" srcOrd="11" destOrd="0" presId="urn:microsoft.com/office/officeart/2005/8/layout/list1"/>
    <dgm:cxn modelId="{C26306F4-2509-4139-B43D-004BEB9DB9CD}" type="presParOf" srcId="{77B60EC8-8CE4-4539-A774-014D2F5EEE6F}" destId="{DDADFD28-5BAA-431E-84C7-3B47F3E6E3ED}" srcOrd="12" destOrd="0" presId="urn:microsoft.com/office/officeart/2005/8/layout/list1"/>
    <dgm:cxn modelId="{55D67AF7-B89B-4908-A953-AE49CDFD1820}" type="presParOf" srcId="{DDADFD28-5BAA-431E-84C7-3B47F3E6E3ED}" destId="{2E909828-250D-43DF-80A6-62D9709FBFB1}" srcOrd="0" destOrd="0" presId="urn:microsoft.com/office/officeart/2005/8/layout/list1"/>
    <dgm:cxn modelId="{93BCDAA0-56DB-49F4-A78D-9F9FB842EA0D}" type="presParOf" srcId="{DDADFD28-5BAA-431E-84C7-3B47F3E6E3ED}" destId="{B327B722-35AD-4B5B-BFEF-C41D30C22BB9}" srcOrd="1" destOrd="0" presId="urn:microsoft.com/office/officeart/2005/8/layout/list1"/>
    <dgm:cxn modelId="{EF8D2095-9726-4705-8731-09F94C440E57}" type="presParOf" srcId="{77B60EC8-8CE4-4539-A774-014D2F5EEE6F}" destId="{F69D8EA0-AFE2-465D-97BB-5B239DC6BF5A}" srcOrd="13" destOrd="0" presId="urn:microsoft.com/office/officeart/2005/8/layout/list1"/>
    <dgm:cxn modelId="{28487F95-9019-41D4-BE5E-EBEF0634C4ED}" type="presParOf" srcId="{77B60EC8-8CE4-4539-A774-014D2F5EEE6F}" destId="{FADD5913-113D-41C8-A6CA-DD3FEA2C7B19}" srcOrd="14" destOrd="0" presId="urn:microsoft.com/office/officeart/2005/8/layout/list1"/>
  </dgm:cxnLst>
  <dgm:bg/>
  <dgm:whole/>
</dgm:dataModel>
</file>

<file path=ppt/diagrams/data17.xml><?xml version="1.0" encoding="utf-8"?>
<dgm:dataModel xmlns:dgm="http://schemas.openxmlformats.org/drawingml/2006/diagram" xmlns:a="http://schemas.openxmlformats.org/drawingml/2006/main">
  <dgm:ptLst>
    <dgm:pt modelId="{724934E7-537D-475D-9780-7E72C8C61AC8}" type="doc">
      <dgm:prSet loTypeId="urn:microsoft.com/office/officeart/2005/8/layout/list1" loCatId="list" qsTypeId="urn:microsoft.com/office/officeart/2005/8/quickstyle/simple1" qsCatId="simple" csTypeId="urn:microsoft.com/office/officeart/2005/8/colors/colorful4" csCatId="colorful" phldr="1"/>
      <dgm:spPr/>
      <dgm:t>
        <a:bodyPr/>
        <a:lstStyle/>
        <a:p>
          <a:endParaRPr lang="pt-BR"/>
        </a:p>
      </dgm:t>
    </dgm:pt>
    <dgm:pt modelId="{22A312A7-CAF9-482C-B814-FB28D5A3F6F7}">
      <dgm:prSet/>
      <dgm:spPr/>
      <dgm:t>
        <a:bodyPr/>
        <a:lstStyle/>
        <a:p>
          <a:pPr rtl="0"/>
          <a:r>
            <a:rPr lang="pt-BR" dirty="0" smtClean="0"/>
            <a:t>Objetivo do Produto</a:t>
          </a:r>
          <a:endParaRPr lang="pt-BR" dirty="0"/>
        </a:p>
      </dgm:t>
    </dgm:pt>
    <dgm:pt modelId="{DC7E93A9-9F13-4371-9C5D-8FCF1EA2E613}" type="parTrans" cxnId="{50DD98A2-0A53-4895-896E-6883E74FE6E1}">
      <dgm:prSet/>
      <dgm:spPr/>
      <dgm:t>
        <a:bodyPr/>
        <a:lstStyle/>
        <a:p>
          <a:endParaRPr lang="pt-BR"/>
        </a:p>
      </dgm:t>
    </dgm:pt>
    <dgm:pt modelId="{7F08AFD4-B98A-403F-949D-09C2B910502F}" type="sibTrans" cxnId="{50DD98A2-0A53-4895-896E-6883E74FE6E1}">
      <dgm:prSet/>
      <dgm:spPr/>
      <dgm:t>
        <a:bodyPr/>
        <a:lstStyle/>
        <a:p>
          <a:endParaRPr lang="pt-BR"/>
        </a:p>
      </dgm:t>
    </dgm:pt>
    <dgm:pt modelId="{CA04F896-083D-44C5-A485-5B494CD11757}">
      <dgm:prSet/>
      <dgm:spPr/>
      <dgm:t>
        <a:bodyPr/>
        <a:lstStyle/>
        <a:p>
          <a:pPr rtl="0"/>
          <a:r>
            <a:rPr lang="pt-BR" dirty="0" smtClean="0"/>
            <a:t>Desenvolvendo e comunicando explicitamente objetivos finais do Produto</a:t>
          </a:r>
          <a:endParaRPr lang="pt-BR" dirty="0"/>
        </a:p>
      </dgm:t>
    </dgm:pt>
    <dgm:pt modelId="{E425A7D7-7E1E-4119-882F-F7C3DF309076}" type="parTrans" cxnId="{4AB512FB-A141-4437-B50E-DE022FAAAE1E}">
      <dgm:prSet/>
      <dgm:spPr/>
      <dgm:t>
        <a:bodyPr/>
        <a:lstStyle/>
        <a:p>
          <a:endParaRPr lang="pt-BR"/>
        </a:p>
      </dgm:t>
    </dgm:pt>
    <dgm:pt modelId="{3EFD6415-5241-4693-804F-F1295AEB3AFC}" type="sibTrans" cxnId="{4AB512FB-A141-4437-B50E-DE022FAAAE1E}">
      <dgm:prSet/>
      <dgm:spPr/>
      <dgm:t>
        <a:bodyPr/>
        <a:lstStyle/>
        <a:p>
          <a:endParaRPr lang="pt-BR"/>
        </a:p>
      </dgm:t>
    </dgm:pt>
    <dgm:pt modelId="{85BDAC9F-110B-48F2-968D-762B8841D56F}">
      <dgm:prSet/>
      <dgm:spPr/>
      <dgm:t>
        <a:bodyPr/>
        <a:lstStyle/>
        <a:p>
          <a:pPr rtl="0"/>
          <a:r>
            <a:rPr lang="pt-BR" dirty="0" smtClean="0"/>
            <a:t>Itens do Backlog do Produto</a:t>
          </a:r>
          <a:endParaRPr lang="pt-BR" dirty="0"/>
        </a:p>
      </dgm:t>
    </dgm:pt>
    <dgm:pt modelId="{FB35B476-7F37-405B-B968-9F866C2FE558}" type="parTrans" cxnId="{D61BC555-0FAA-47A9-BAC4-1EA42E941787}">
      <dgm:prSet/>
      <dgm:spPr/>
      <dgm:t>
        <a:bodyPr/>
        <a:lstStyle/>
        <a:p>
          <a:endParaRPr lang="pt-BR"/>
        </a:p>
      </dgm:t>
    </dgm:pt>
    <dgm:pt modelId="{AD5998BD-B85D-42F6-9236-948BC72D4B5B}" type="sibTrans" cxnId="{D61BC555-0FAA-47A9-BAC4-1EA42E941787}">
      <dgm:prSet/>
      <dgm:spPr/>
      <dgm:t>
        <a:bodyPr/>
        <a:lstStyle/>
        <a:p>
          <a:endParaRPr lang="pt-BR"/>
        </a:p>
      </dgm:t>
    </dgm:pt>
    <dgm:pt modelId="{158955E5-D80A-4847-90AA-5BD72804E16C}">
      <dgm:prSet/>
      <dgm:spPr/>
      <dgm:t>
        <a:bodyPr/>
        <a:lstStyle/>
        <a:p>
          <a:pPr rtl="0"/>
          <a:r>
            <a:rPr lang="pt-BR" dirty="0" smtClean="0"/>
            <a:t>Criando e comunicando claramente cada um dos itens</a:t>
          </a:r>
          <a:endParaRPr lang="pt-BR" dirty="0"/>
        </a:p>
      </dgm:t>
    </dgm:pt>
    <dgm:pt modelId="{62465CE0-3CF1-48E6-BF87-3A2AFA3D3F61}" type="parTrans" cxnId="{7D847E0E-AE7F-42CF-A354-130BE92CC75E}">
      <dgm:prSet/>
      <dgm:spPr/>
      <dgm:t>
        <a:bodyPr/>
        <a:lstStyle/>
        <a:p>
          <a:endParaRPr lang="pt-BR"/>
        </a:p>
      </dgm:t>
    </dgm:pt>
    <dgm:pt modelId="{7C4A5CEE-643D-4BA6-A039-88CFD3C5990C}" type="sibTrans" cxnId="{7D847E0E-AE7F-42CF-A354-130BE92CC75E}">
      <dgm:prSet/>
      <dgm:spPr/>
      <dgm:t>
        <a:bodyPr/>
        <a:lstStyle/>
        <a:p>
          <a:endParaRPr lang="pt-BR"/>
        </a:p>
      </dgm:t>
    </dgm:pt>
    <dgm:pt modelId="{713D96FC-8148-416F-AFD5-681A8B6DD136}">
      <dgm:prSet/>
      <dgm:spPr/>
      <dgm:t>
        <a:bodyPr/>
        <a:lstStyle/>
        <a:p>
          <a:pPr rtl="0"/>
          <a:r>
            <a:rPr lang="pt-BR" dirty="0" smtClean="0"/>
            <a:t>Ordenar Backlog do Produto</a:t>
          </a:r>
          <a:endParaRPr lang="pt-BR" dirty="0"/>
        </a:p>
      </dgm:t>
    </dgm:pt>
    <dgm:pt modelId="{BBB023B1-ABF4-4CE0-8BD8-88747FA4A0F6}" type="parTrans" cxnId="{249641A2-A346-4BD1-89FF-64F9266DCE65}">
      <dgm:prSet/>
      <dgm:spPr/>
      <dgm:t>
        <a:bodyPr/>
        <a:lstStyle/>
        <a:p>
          <a:endParaRPr lang="pt-BR"/>
        </a:p>
      </dgm:t>
    </dgm:pt>
    <dgm:pt modelId="{C58012DE-F8E2-4242-9F66-9B91042C3FF4}" type="sibTrans" cxnId="{249641A2-A346-4BD1-89FF-64F9266DCE65}">
      <dgm:prSet/>
      <dgm:spPr/>
      <dgm:t>
        <a:bodyPr/>
        <a:lstStyle/>
        <a:p>
          <a:endParaRPr lang="pt-BR"/>
        </a:p>
      </dgm:t>
    </dgm:pt>
    <dgm:pt modelId="{EC621F53-23DA-406B-9499-6720518AF61B}">
      <dgm:prSet/>
      <dgm:spPr/>
      <dgm:t>
        <a:bodyPr/>
        <a:lstStyle/>
        <a:p>
          <a:pPr rtl="0"/>
          <a:r>
            <a:rPr lang="pt-BR" dirty="0" smtClean="0"/>
            <a:t>Ordenar itens de acordo com a prioridade de valor</a:t>
          </a:r>
          <a:endParaRPr lang="pt-BR" dirty="0"/>
        </a:p>
      </dgm:t>
    </dgm:pt>
    <dgm:pt modelId="{C21700F2-6E7A-445C-8091-AD2F5AE049FE}" type="parTrans" cxnId="{2CE6C9E5-5768-4334-A9D5-19340EDBE146}">
      <dgm:prSet/>
      <dgm:spPr/>
      <dgm:t>
        <a:bodyPr/>
        <a:lstStyle/>
        <a:p>
          <a:endParaRPr lang="pt-BR"/>
        </a:p>
      </dgm:t>
    </dgm:pt>
    <dgm:pt modelId="{05E942C5-8199-4E91-A487-4FF99E807D69}" type="sibTrans" cxnId="{2CE6C9E5-5768-4334-A9D5-19340EDBE146}">
      <dgm:prSet/>
      <dgm:spPr/>
      <dgm:t>
        <a:bodyPr/>
        <a:lstStyle/>
        <a:p>
          <a:endParaRPr lang="pt-BR"/>
        </a:p>
      </dgm:t>
    </dgm:pt>
    <dgm:pt modelId="{B1C15855-DECC-41E6-9BD4-C8F0FD40ECEE}">
      <dgm:prSet/>
      <dgm:spPr/>
      <dgm:t>
        <a:bodyPr/>
        <a:lstStyle/>
        <a:p>
          <a:pPr rtl="0"/>
          <a:r>
            <a:rPr lang="pt-BR" dirty="0" smtClean="0"/>
            <a:t>Transparente, visível e claro</a:t>
          </a:r>
          <a:endParaRPr lang="pt-BR" dirty="0"/>
        </a:p>
      </dgm:t>
    </dgm:pt>
    <dgm:pt modelId="{01C63BF8-5388-4E03-A964-3B283480CBE4}" type="parTrans" cxnId="{47C9F61E-FEE1-4F76-B9FC-2863654168C9}">
      <dgm:prSet/>
      <dgm:spPr/>
      <dgm:t>
        <a:bodyPr/>
        <a:lstStyle/>
        <a:p>
          <a:endParaRPr lang="pt-BR"/>
        </a:p>
      </dgm:t>
    </dgm:pt>
    <dgm:pt modelId="{864733B5-4C58-40A4-A49A-B188EF5D2402}" type="sibTrans" cxnId="{47C9F61E-FEE1-4F76-B9FC-2863654168C9}">
      <dgm:prSet/>
      <dgm:spPr/>
      <dgm:t>
        <a:bodyPr/>
        <a:lstStyle/>
        <a:p>
          <a:endParaRPr lang="pt-BR"/>
        </a:p>
      </dgm:t>
    </dgm:pt>
    <dgm:pt modelId="{68B5D0C7-F275-41E4-A302-83D38986AF5F}">
      <dgm:prSet/>
      <dgm:spPr/>
      <dgm:t>
        <a:bodyPr/>
        <a:lstStyle/>
        <a:p>
          <a:pPr rtl="0"/>
          <a:r>
            <a:rPr lang="pt-BR" dirty="0" smtClean="0"/>
            <a:t>Mantendo o Backlog do Produto transparente, visível e compreendido</a:t>
          </a:r>
          <a:endParaRPr lang="pt-BR" dirty="0"/>
        </a:p>
      </dgm:t>
    </dgm:pt>
    <dgm:pt modelId="{1E987FF8-41A2-48AC-8AD9-E2E9248217A0}" type="parTrans" cxnId="{B3482529-5066-4B1C-8196-1FF3BCE209D0}">
      <dgm:prSet/>
      <dgm:spPr/>
      <dgm:t>
        <a:bodyPr/>
        <a:lstStyle/>
        <a:p>
          <a:endParaRPr lang="pt-BR"/>
        </a:p>
      </dgm:t>
    </dgm:pt>
    <dgm:pt modelId="{A4073C2C-E85C-4672-A48A-4958FCD0A7E4}" type="sibTrans" cxnId="{B3482529-5066-4B1C-8196-1FF3BCE209D0}">
      <dgm:prSet/>
      <dgm:spPr/>
      <dgm:t>
        <a:bodyPr/>
        <a:lstStyle/>
        <a:p>
          <a:endParaRPr lang="pt-BR"/>
        </a:p>
      </dgm:t>
    </dgm:pt>
    <dgm:pt modelId="{A4AFBD96-5B7F-458C-8C52-79B745F62193}" type="pres">
      <dgm:prSet presAssocID="{724934E7-537D-475D-9780-7E72C8C61AC8}" presName="linear" presStyleCnt="0">
        <dgm:presLayoutVars>
          <dgm:dir/>
          <dgm:animLvl val="lvl"/>
          <dgm:resizeHandles val="exact"/>
        </dgm:presLayoutVars>
      </dgm:prSet>
      <dgm:spPr/>
      <dgm:t>
        <a:bodyPr/>
        <a:lstStyle/>
        <a:p>
          <a:endParaRPr lang="pt-BR"/>
        </a:p>
      </dgm:t>
    </dgm:pt>
    <dgm:pt modelId="{90AF9308-3971-4D0B-B3D6-7E24EF728A0C}" type="pres">
      <dgm:prSet presAssocID="{22A312A7-CAF9-482C-B814-FB28D5A3F6F7}" presName="parentLin" presStyleCnt="0"/>
      <dgm:spPr/>
      <dgm:t>
        <a:bodyPr/>
        <a:lstStyle/>
        <a:p>
          <a:endParaRPr lang="pt-BR"/>
        </a:p>
      </dgm:t>
    </dgm:pt>
    <dgm:pt modelId="{FD6E9A10-C5B8-4E20-966A-3430368CEE56}" type="pres">
      <dgm:prSet presAssocID="{22A312A7-CAF9-482C-B814-FB28D5A3F6F7}" presName="parentLeftMargin" presStyleLbl="node1" presStyleIdx="0" presStyleCnt="4"/>
      <dgm:spPr/>
      <dgm:t>
        <a:bodyPr/>
        <a:lstStyle/>
        <a:p>
          <a:endParaRPr lang="pt-BR"/>
        </a:p>
      </dgm:t>
    </dgm:pt>
    <dgm:pt modelId="{06E6822D-185E-461E-858C-855BBF8402C2}" type="pres">
      <dgm:prSet presAssocID="{22A312A7-CAF9-482C-B814-FB28D5A3F6F7}" presName="parentText" presStyleLbl="node1" presStyleIdx="0" presStyleCnt="4">
        <dgm:presLayoutVars>
          <dgm:chMax val="0"/>
          <dgm:bulletEnabled val="1"/>
        </dgm:presLayoutVars>
      </dgm:prSet>
      <dgm:spPr/>
      <dgm:t>
        <a:bodyPr/>
        <a:lstStyle/>
        <a:p>
          <a:endParaRPr lang="pt-BR"/>
        </a:p>
      </dgm:t>
    </dgm:pt>
    <dgm:pt modelId="{DEEC985C-05E8-4B37-A770-70D06DEB38B9}" type="pres">
      <dgm:prSet presAssocID="{22A312A7-CAF9-482C-B814-FB28D5A3F6F7}" presName="negativeSpace" presStyleCnt="0"/>
      <dgm:spPr/>
      <dgm:t>
        <a:bodyPr/>
        <a:lstStyle/>
        <a:p>
          <a:endParaRPr lang="pt-BR"/>
        </a:p>
      </dgm:t>
    </dgm:pt>
    <dgm:pt modelId="{1929364D-10C9-4E97-B6EE-87FEDC34E0D0}" type="pres">
      <dgm:prSet presAssocID="{22A312A7-CAF9-482C-B814-FB28D5A3F6F7}" presName="childText" presStyleLbl="conFgAcc1" presStyleIdx="0" presStyleCnt="4">
        <dgm:presLayoutVars>
          <dgm:bulletEnabled val="1"/>
        </dgm:presLayoutVars>
      </dgm:prSet>
      <dgm:spPr/>
      <dgm:t>
        <a:bodyPr/>
        <a:lstStyle/>
        <a:p>
          <a:endParaRPr lang="pt-BR"/>
        </a:p>
      </dgm:t>
    </dgm:pt>
    <dgm:pt modelId="{17B933D5-F1D7-4963-8EBD-410328FE89CD}" type="pres">
      <dgm:prSet presAssocID="{7F08AFD4-B98A-403F-949D-09C2B910502F}" presName="spaceBetweenRectangles" presStyleCnt="0"/>
      <dgm:spPr/>
      <dgm:t>
        <a:bodyPr/>
        <a:lstStyle/>
        <a:p>
          <a:endParaRPr lang="pt-BR"/>
        </a:p>
      </dgm:t>
    </dgm:pt>
    <dgm:pt modelId="{493F50F0-550D-4521-975C-8DFF6BA2650B}" type="pres">
      <dgm:prSet presAssocID="{85BDAC9F-110B-48F2-968D-762B8841D56F}" presName="parentLin" presStyleCnt="0"/>
      <dgm:spPr/>
      <dgm:t>
        <a:bodyPr/>
        <a:lstStyle/>
        <a:p>
          <a:endParaRPr lang="pt-BR"/>
        </a:p>
      </dgm:t>
    </dgm:pt>
    <dgm:pt modelId="{E5CE2F60-60EB-4A74-B4DE-8141C6F4427A}" type="pres">
      <dgm:prSet presAssocID="{85BDAC9F-110B-48F2-968D-762B8841D56F}" presName="parentLeftMargin" presStyleLbl="node1" presStyleIdx="0" presStyleCnt="4"/>
      <dgm:spPr/>
      <dgm:t>
        <a:bodyPr/>
        <a:lstStyle/>
        <a:p>
          <a:endParaRPr lang="pt-BR"/>
        </a:p>
      </dgm:t>
    </dgm:pt>
    <dgm:pt modelId="{352990AF-C8CF-4F45-8805-34D5134AC671}" type="pres">
      <dgm:prSet presAssocID="{85BDAC9F-110B-48F2-968D-762B8841D56F}" presName="parentText" presStyleLbl="node1" presStyleIdx="1" presStyleCnt="4">
        <dgm:presLayoutVars>
          <dgm:chMax val="0"/>
          <dgm:bulletEnabled val="1"/>
        </dgm:presLayoutVars>
      </dgm:prSet>
      <dgm:spPr/>
      <dgm:t>
        <a:bodyPr/>
        <a:lstStyle/>
        <a:p>
          <a:endParaRPr lang="pt-BR"/>
        </a:p>
      </dgm:t>
    </dgm:pt>
    <dgm:pt modelId="{F2FF65EA-A0D7-4440-802B-E86760E4CA38}" type="pres">
      <dgm:prSet presAssocID="{85BDAC9F-110B-48F2-968D-762B8841D56F}" presName="negativeSpace" presStyleCnt="0"/>
      <dgm:spPr/>
      <dgm:t>
        <a:bodyPr/>
        <a:lstStyle/>
        <a:p>
          <a:endParaRPr lang="pt-BR"/>
        </a:p>
      </dgm:t>
    </dgm:pt>
    <dgm:pt modelId="{3E7C8BA5-8E48-4A08-A404-34B187F734A5}" type="pres">
      <dgm:prSet presAssocID="{85BDAC9F-110B-48F2-968D-762B8841D56F}" presName="childText" presStyleLbl="conFgAcc1" presStyleIdx="1" presStyleCnt="4">
        <dgm:presLayoutVars>
          <dgm:bulletEnabled val="1"/>
        </dgm:presLayoutVars>
      </dgm:prSet>
      <dgm:spPr/>
      <dgm:t>
        <a:bodyPr/>
        <a:lstStyle/>
        <a:p>
          <a:endParaRPr lang="pt-BR"/>
        </a:p>
      </dgm:t>
    </dgm:pt>
    <dgm:pt modelId="{7FF6CF81-FBB7-407D-86C3-8458B3F8D6C5}" type="pres">
      <dgm:prSet presAssocID="{AD5998BD-B85D-42F6-9236-948BC72D4B5B}" presName="spaceBetweenRectangles" presStyleCnt="0"/>
      <dgm:spPr/>
      <dgm:t>
        <a:bodyPr/>
        <a:lstStyle/>
        <a:p>
          <a:endParaRPr lang="pt-BR"/>
        </a:p>
      </dgm:t>
    </dgm:pt>
    <dgm:pt modelId="{A96C5E0F-433D-4E2F-BDCF-9ADA82DA4D08}" type="pres">
      <dgm:prSet presAssocID="{713D96FC-8148-416F-AFD5-681A8B6DD136}" presName="parentLin" presStyleCnt="0"/>
      <dgm:spPr/>
      <dgm:t>
        <a:bodyPr/>
        <a:lstStyle/>
        <a:p>
          <a:endParaRPr lang="pt-BR"/>
        </a:p>
      </dgm:t>
    </dgm:pt>
    <dgm:pt modelId="{0F232269-CC15-47F6-81CA-858A825E4A43}" type="pres">
      <dgm:prSet presAssocID="{713D96FC-8148-416F-AFD5-681A8B6DD136}" presName="parentLeftMargin" presStyleLbl="node1" presStyleIdx="1" presStyleCnt="4"/>
      <dgm:spPr/>
      <dgm:t>
        <a:bodyPr/>
        <a:lstStyle/>
        <a:p>
          <a:endParaRPr lang="pt-BR"/>
        </a:p>
      </dgm:t>
    </dgm:pt>
    <dgm:pt modelId="{16CA9F0C-1FD9-4703-A4B1-F0FF955CB8E5}" type="pres">
      <dgm:prSet presAssocID="{713D96FC-8148-416F-AFD5-681A8B6DD136}" presName="parentText" presStyleLbl="node1" presStyleIdx="2" presStyleCnt="4">
        <dgm:presLayoutVars>
          <dgm:chMax val="0"/>
          <dgm:bulletEnabled val="1"/>
        </dgm:presLayoutVars>
      </dgm:prSet>
      <dgm:spPr/>
      <dgm:t>
        <a:bodyPr/>
        <a:lstStyle/>
        <a:p>
          <a:endParaRPr lang="pt-BR"/>
        </a:p>
      </dgm:t>
    </dgm:pt>
    <dgm:pt modelId="{86397ECD-B006-4241-AB51-A89F25EF3528}" type="pres">
      <dgm:prSet presAssocID="{713D96FC-8148-416F-AFD5-681A8B6DD136}" presName="negativeSpace" presStyleCnt="0"/>
      <dgm:spPr/>
      <dgm:t>
        <a:bodyPr/>
        <a:lstStyle/>
        <a:p>
          <a:endParaRPr lang="pt-BR"/>
        </a:p>
      </dgm:t>
    </dgm:pt>
    <dgm:pt modelId="{00FF8791-F0D6-4D5D-8C68-42DCC1C4370F}" type="pres">
      <dgm:prSet presAssocID="{713D96FC-8148-416F-AFD5-681A8B6DD136}" presName="childText" presStyleLbl="conFgAcc1" presStyleIdx="2" presStyleCnt="4">
        <dgm:presLayoutVars>
          <dgm:bulletEnabled val="1"/>
        </dgm:presLayoutVars>
      </dgm:prSet>
      <dgm:spPr/>
      <dgm:t>
        <a:bodyPr/>
        <a:lstStyle/>
        <a:p>
          <a:endParaRPr lang="pt-BR"/>
        </a:p>
      </dgm:t>
    </dgm:pt>
    <dgm:pt modelId="{82F27C38-F0D1-467E-AEE6-92EBD3E213D6}" type="pres">
      <dgm:prSet presAssocID="{C58012DE-F8E2-4242-9F66-9B91042C3FF4}" presName="spaceBetweenRectangles" presStyleCnt="0"/>
      <dgm:spPr/>
      <dgm:t>
        <a:bodyPr/>
        <a:lstStyle/>
        <a:p>
          <a:endParaRPr lang="pt-BR"/>
        </a:p>
      </dgm:t>
    </dgm:pt>
    <dgm:pt modelId="{7AEC092B-02E4-4011-8ECF-983EBE2820D8}" type="pres">
      <dgm:prSet presAssocID="{B1C15855-DECC-41E6-9BD4-C8F0FD40ECEE}" presName="parentLin" presStyleCnt="0"/>
      <dgm:spPr/>
      <dgm:t>
        <a:bodyPr/>
        <a:lstStyle/>
        <a:p>
          <a:endParaRPr lang="pt-BR"/>
        </a:p>
      </dgm:t>
    </dgm:pt>
    <dgm:pt modelId="{382C845C-E9CF-4520-80B1-40BDC22DD5CA}" type="pres">
      <dgm:prSet presAssocID="{B1C15855-DECC-41E6-9BD4-C8F0FD40ECEE}" presName="parentLeftMargin" presStyleLbl="node1" presStyleIdx="2" presStyleCnt="4"/>
      <dgm:spPr/>
      <dgm:t>
        <a:bodyPr/>
        <a:lstStyle/>
        <a:p>
          <a:endParaRPr lang="pt-BR"/>
        </a:p>
      </dgm:t>
    </dgm:pt>
    <dgm:pt modelId="{73D496C5-1A1A-4455-94BE-FE0F969FC3E7}" type="pres">
      <dgm:prSet presAssocID="{B1C15855-DECC-41E6-9BD4-C8F0FD40ECEE}" presName="parentText" presStyleLbl="node1" presStyleIdx="3" presStyleCnt="4">
        <dgm:presLayoutVars>
          <dgm:chMax val="0"/>
          <dgm:bulletEnabled val="1"/>
        </dgm:presLayoutVars>
      </dgm:prSet>
      <dgm:spPr/>
      <dgm:t>
        <a:bodyPr/>
        <a:lstStyle/>
        <a:p>
          <a:endParaRPr lang="pt-BR"/>
        </a:p>
      </dgm:t>
    </dgm:pt>
    <dgm:pt modelId="{F710AC25-CFE3-4826-A899-3324FAC78753}" type="pres">
      <dgm:prSet presAssocID="{B1C15855-DECC-41E6-9BD4-C8F0FD40ECEE}" presName="negativeSpace" presStyleCnt="0"/>
      <dgm:spPr/>
      <dgm:t>
        <a:bodyPr/>
        <a:lstStyle/>
        <a:p>
          <a:endParaRPr lang="pt-BR"/>
        </a:p>
      </dgm:t>
    </dgm:pt>
    <dgm:pt modelId="{D15CC2D1-3FC9-490C-9757-C72F5C3AB672}" type="pres">
      <dgm:prSet presAssocID="{B1C15855-DECC-41E6-9BD4-C8F0FD40ECEE}" presName="childText" presStyleLbl="conFgAcc1" presStyleIdx="3" presStyleCnt="4">
        <dgm:presLayoutVars>
          <dgm:bulletEnabled val="1"/>
        </dgm:presLayoutVars>
      </dgm:prSet>
      <dgm:spPr/>
      <dgm:t>
        <a:bodyPr/>
        <a:lstStyle/>
        <a:p>
          <a:endParaRPr lang="pt-BR"/>
        </a:p>
      </dgm:t>
    </dgm:pt>
  </dgm:ptLst>
  <dgm:cxnLst>
    <dgm:cxn modelId="{E1634C09-6D11-4BBF-8FC1-836B9AFC2384}" type="presOf" srcId="{B1C15855-DECC-41E6-9BD4-C8F0FD40ECEE}" destId="{73D496C5-1A1A-4455-94BE-FE0F969FC3E7}" srcOrd="1" destOrd="0" presId="urn:microsoft.com/office/officeart/2005/8/layout/list1"/>
    <dgm:cxn modelId="{E10D8FBF-1F28-40F3-B81F-E300D757FD06}" type="presOf" srcId="{CA04F896-083D-44C5-A485-5B494CD11757}" destId="{1929364D-10C9-4E97-B6EE-87FEDC34E0D0}" srcOrd="0" destOrd="0" presId="urn:microsoft.com/office/officeart/2005/8/layout/list1"/>
    <dgm:cxn modelId="{C2CFEC26-5EA4-42A7-9393-0E6BC040B25A}" type="presOf" srcId="{85BDAC9F-110B-48F2-968D-762B8841D56F}" destId="{352990AF-C8CF-4F45-8805-34D5134AC671}" srcOrd="1" destOrd="0" presId="urn:microsoft.com/office/officeart/2005/8/layout/list1"/>
    <dgm:cxn modelId="{F8FDA0D5-179A-4C6B-B028-524603CC4DCE}" type="presOf" srcId="{22A312A7-CAF9-482C-B814-FB28D5A3F6F7}" destId="{FD6E9A10-C5B8-4E20-966A-3430368CEE56}" srcOrd="0" destOrd="0" presId="urn:microsoft.com/office/officeart/2005/8/layout/list1"/>
    <dgm:cxn modelId="{F21410CF-303D-4BDF-9E9D-6D01989519AE}" type="presOf" srcId="{724934E7-537D-475D-9780-7E72C8C61AC8}" destId="{A4AFBD96-5B7F-458C-8C52-79B745F62193}" srcOrd="0" destOrd="0" presId="urn:microsoft.com/office/officeart/2005/8/layout/list1"/>
    <dgm:cxn modelId="{50DD98A2-0A53-4895-896E-6883E74FE6E1}" srcId="{724934E7-537D-475D-9780-7E72C8C61AC8}" destId="{22A312A7-CAF9-482C-B814-FB28D5A3F6F7}" srcOrd="0" destOrd="0" parTransId="{DC7E93A9-9F13-4371-9C5D-8FCF1EA2E613}" sibTransId="{7F08AFD4-B98A-403F-949D-09C2B910502F}"/>
    <dgm:cxn modelId="{90C9906F-6AC8-42BD-AF4A-1A7960B029BA}" type="presOf" srcId="{713D96FC-8148-416F-AFD5-681A8B6DD136}" destId="{16CA9F0C-1FD9-4703-A4B1-F0FF955CB8E5}" srcOrd="1" destOrd="0" presId="urn:microsoft.com/office/officeart/2005/8/layout/list1"/>
    <dgm:cxn modelId="{A51653FA-1657-422D-8869-483FC8C702F5}" type="presOf" srcId="{EC621F53-23DA-406B-9499-6720518AF61B}" destId="{00FF8791-F0D6-4D5D-8C68-42DCC1C4370F}" srcOrd="0" destOrd="0" presId="urn:microsoft.com/office/officeart/2005/8/layout/list1"/>
    <dgm:cxn modelId="{95868C87-BD22-4E46-9B8A-ACC136A04D8F}" type="presOf" srcId="{68B5D0C7-F275-41E4-A302-83D38986AF5F}" destId="{D15CC2D1-3FC9-490C-9757-C72F5C3AB672}" srcOrd="0" destOrd="0" presId="urn:microsoft.com/office/officeart/2005/8/layout/list1"/>
    <dgm:cxn modelId="{CBAA729B-703E-4F28-938A-FF06A3227A62}" type="presOf" srcId="{713D96FC-8148-416F-AFD5-681A8B6DD136}" destId="{0F232269-CC15-47F6-81CA-858A825E4A43}" srcOrd="0" destOrd="0" presId="urn:microsoft.com/office/officeart/2005/8/layout/list1"/>
    <dgm:cxn modelId="{D61BC555-0FAA-47A9-BAC4-1EA42E941787}" srcId="{724934E7-537D-475D-9780-7E72C8C61AC8}" destId="{85BDAC9F-110B-48F2-968D-762B8841D56F}" srcOrd="1" destOrd="0" parTransId="{FB35B476-7F37-405B-B968-9F866C2FE558}" sibTransId="{AD5998BD-B85D-42F6-9236-948BC72D4B5B}"/>
    <dgm:cxn modelId="{B3482529-5066-4B1C-8196-1FF3BCE209D0}" srcId="{B1C15855-DECC-41E6-9BD4-C8F0FD40ECEE}" destId="{68B5D0C7-F275-41E4-A302-83D38986AF5F}" srcOrd="0" destOrd="0" parTransId="{1E987FF8-41A2-48AC-8AD9-E2E9248217A0}" sibTransId="{A4073C2C-E85C-4672-A48A-4958FCD0A7E4}"/>
    <dgm:cxn modelId="{930B6F87-A9CB-4196-BC5B-984B5AAAEABB}" type="presOf" srcId="{158955E5-D80A-4847-90AA-5BD72804E16C}" destId="{3E7C8BA5-8E48-4A08-A404-34B187F734A5}" srcOrd="0" destOrd="0" presId="urn:microsoft.com/office/officeart/2005/8/layout/list1"/>
    <dgm:cxn modelId="{9CFF58DA-6100-491C-9938-29273AAF203F}" type="presOf" srcId="{B1C15855-DECC-41E6-9BD4-C8F0FD40ECEE}" destId="{382C845C-E9CF-4520-80B1-40BDC22DD5CA}" srcOrd="0" destOrd="0" presId="urn:microsoft.com/office/officeart/2005/8/layout/list1"/>
    <dgm:cxn modelId="{B903B9A5-C5F3-464A-A465-9A3C4011E822}" type="presOf" srcId="{85BDAC9F-110B-48F2-968D-762B8841D56F}" destId="{E5CE2F60-60EB-4A74-B4DE-8141C6F4427A}" srcOrd="0" destOrd="0" presId="urn:microsoft.com/office/officeart/2005/8/layout/list1"/>
    <dgm:cxn modelId="{47C9F61E-FEE1-4F76-B9FC-2863654168C9}" srcId="{724934E7-537D-475D-9780-7E72C8C61AC8}" destId="{B1C15855-DECC-41E6-9BD4-C8F0FD40ECEE}" srcOrd="3" destOrd="0" parTransId="{01C63BF8-5388-4E03-A964-3B283480CBE4}" sibTransId="{864733B5-4C58-40A4-A49A-B188EF5D2402}"/>
    <dgm:cxn modelId="{249641A2-A346-4BD1-89FF-64F9266DCE65}" srcId="{724934E7-537D-475D-9780-7E72C8C61AC8}" destId="{713D96FC-8148-416F-AFD5-681A8B6DD136}" srcOrd="2" destOrd="0" parTransId="{BBB023B1-ABF4-4CE0-8BD8-88747FA4A0F6}" sibTransId="{C58012DE-F8E2-4242-9F66-9B91042C3FF4}"/>
    <dgm:cxn modelId="{2CE6C9E5-5768-4334-A9D5-19340EDBE146}" srcId="{713D96FC-8148-416F-AFD5-681A8B6DD136}" destId="{EC621F53-23DA-406B-9499-6720518AF61B}" srcOrd="0" destOrd="0" parTransId="{C21700F2-6E7A-445C-8091-AD2F5AE049FE}" sibTransId="{05E942C5-8199-4E91-A487-4FF99E807D69}"/>
    <dgm:cxn modelId="{7D847E0E-AE7F-42CF-A354-130BE92CC75E}" srcId="{85BDAC9F-110B-48F2-968D-762B8841D56F}" destId="{158955E5-D80A-4847-90AA-5BD72804E16C}" srcOrd="0" destOrd="0" parTransId="{62465CE0-3CF1-48E6-BF87-3A2AFA3D3F61}" sibTransId="{7C4A5CEE-643D-4BA6-A039-88CFD3C5990C}"/>
    <dgm:cxn modelId="{2E9D3A9B-029C-4AB0-8507-5E8FA31966E5}" type="presOf" srcId="{22A312A7-CAF9-482C-B814-FB28D5A3F6F7}" destId="{06E6822D-185E-461E-858C-855BBF8402C2}" srcOrd="1" destOrd="0" presId="urn:microsoft.com/office/officeart/2005/8/layout/list1"/>
    <dgm:cxn modelId="{4AB512FB-A141-4437-B50E-DE022FAAAE1E}" srcId="{22A312A7-CAF9-482C-B814-FB28D5A3F6F7}" destId="{CA04F896-083D-44C5-A485-5B494CD11757}" srcOrd="0" destOrd="0" parTransId="{E425A7D7-7E1E-4119-882F-F7C3DF309076}" sibTransId="{3EFD6415-5241-4693-804F-F1295AEB3AFC}"/>
    <dgm:cxn modelId="{D53B1AE8-0E90-444A-87EF-9D8D52AAFF33}" type="presParOf" srcId="{A4AFBD96-5B7F-458C-8C52-79B745F62193}" destId="{90AF9308-3971-4D0B-B3D6-7E24EF728A0C}" srcOrd="0" destOrd="0" presId="urn:microsoft.com/office/officeart/2005/8/layout/list1"/>
    <dgm:cxn modelId="{4C730C6B-EBA6-4BEB-9C1B-B882862F4FA3}" type="presParOf" srcId="{90AF9308-3971-4D0B-B3D6-7E24EF728A0C}" destId="{FD6E9A10-C5B8-4E20-966A-3430368CEE56}" srcOrd="0" destOrd="0" presId="urn:microsoft.com/office/officeart/2005/8/layout/list1"/>
    <dgm:cxn modelId="{92951C11-39BB-4C07-80F0-E1EC5F4F338B}" type="presParOf" srcId="{90AF9308-3971-4D0B-B3D6-7E24EF728A0C}" destId="{06E6822D-185E-461E-858C-855BBF8402C2}" srcOrd="1" destOrd="0" presId="urn:microsoft.com/office/officeart/2005/8/layout/list1"/>
    <dgm:cxn modelId="{0E8B0AFF-9ADD-4A44-9D1E-13C15D986B82}" type="presParOf" srcId="{A4AFBD96-5B7F-458C-8C52-79B745F62193}" destId="{DEEC985C-05E8-4B37-A770-70D06DEB38B9}" srcOrd="1" destOrd="0" presId="urn:microsoft.com/office/officeart/2005/8/layout/list1"/>
    <dgm:cxn modelId="{496BB3E1-8674-4128-81B3-4957CC146BBE}" type="presParOf" srcId="{A4AFBD96-5B7F-458C-8C52-79B745F62193}" destId="{1929364D-10C9-4E97-B6EE-87FEDC34E0D0}" srcOrd="2" destOrd="0" presId="urn:microsoft.com/office/officeart/2005/8/layout/list1"/>
    <dgm:cxn modelId="{1CF8F353-86B3-4207-AD2C-C51BA18C8540}" type="presParOf" srcId="{A4AFBD96-5B7F-458C-8C52-79B745F62193}" destId="{17B933D5-F1D7-4963-8EBD-410328FE89CD}" srcOrd="3" destOrd="0" presId="urn:microsoft.com/office/officeart/2005/8/layout/list1"/>
    <dgm:cxn modelId="{E662D85B-FD54-4466-BFB6-E9360236E76E}" type="presParOf" srcId="{A4AFBD96-5B7F-458C-8C52-79B745F62193}" destId="{493F50F0-550D-4521-975C-8DFF6BA2650B}" srcOrd="4" destOrd="0" presId="urn:microsoft.com/office/officeart/2005/8/layout/list1"/>
    <dgm:cxn modelId="{41F6A87A-6B02-4FBF-BB71-08122CFE796D}" type="presParOf" srcId="{493F50F0-550D-4521-975C-8DFF6BA2650B}" destId="{E5CE2F60-60EB-4A74-B4DE-8141C6F4427A}" srcOrd="0" destOrd="0" presId="urn:microsoft.com/office/officeart/2005/8/layout/list1"/>
    <dgm:cxn modelId="{A7773125-FBEB-4D71-A3B6-79FD7F7B2F76}" type="presParOf" srcId="{493F50F0-550D-4521-975C-8DFF6BA2650B}" destId="{352990AF-C8CF-4F45-8805-34D5134AC671}" srcOrd="1" destOrd="0" presId="urn:microsoft.com/office/officeart/2005/8/layout/list1"/>
    <dgm:cxn modelId="{74CA7011-6FDE-4911-A785-8B5225994BDC}" type="presParOf" srcId="{A4AFBD96-5B7F-458C-8C52-79B745F62193}" destId="{F2FF65EA-A0D7-4440-802B-E86760E4CA38}" srcOrd="5" destOrd="0" presId="urn:microsoft.com/office/officeart/2005/8/layout/list1"/>
    <dgm:cxn modelId="{E22CE17C-A9BF-4AE4-9839-FE54E7268993}" type="presParOf" srcId="{A4AFBD96-5B7F-458C-8C52-79B745F62193}" destId="{3E7C8BA5-8E48-4A08-A404-34B187F734A5}" srcOrd="6" destOrd="0" presId="urn:microsoft.com/office/officeart/2005/8/layout/list1"/>
    <dgm:cxn modelId="{66F679E5-BA96-42FF-8C56-DC8363A71DC4}" type="presParOf" srcId="{A4AFBD96-5B7F-458C-8C52-79B745F62193}" destId="{7FF6CF81-FBB7-407D-86C3-8458B3F8D6C5}" srcOrd="7" destOrd="0" presId="urn:microsoft.com/office/officeart/2005/8/layout/list1"/>
    <dgm:cxn modelId="{26455C44-B682-48ED-B11A-C6146A55EEBD}" type="presParOf" srcId="{A4AFBD96-5B7F-458C-8C52-79B745F62193}" destId="{A96C5E0F-433D-4E2F-BDCF-9ADA82DA4D08}" srcOrd="8" destOrd="0" presId="urn:microsoft.com/office/officeart/2005/8/layout/list1"/>
    <dgm:cxn modelId="{B55C396C-56E9-48FA-9A50-235263AF6BE7}" type="presParOf" srcId="{A96C5E0F-433D-4E2F-BDCF-9ADA82DA4D08}" destId="{0F232269-CC15-47F6-81CA-858A825E4A43}" srcOrd="0" destOrd="0" presId="urn:microsoft.com/office/officeart/2005/8/layout/list1"/>
    <dgm:cxn modelId="{3D084E46-2C8A-4F81-9C5D-E04C05DD3CFC}" type="presParOf" srcId="{A96C5E0F-433D-4E2F-BDCF-9ADA82DA4D08}" destId="{16CA9F0C-1FD9-4703-A4B1-F0FF955CB8E5}" srcOrd="1" destOrd="0" presId="urn:microsoft.com/office/officeart/2005/8/layout/list1"/>
    <dgm:cxn modelId="{F52E1650-A7AE-4375-9564-D40A985F9976}" type="presParOf" srcId="{A4AFBD96-5B7F-458C-8C52-79B745F62193}" destId="{86397ECD-B006-4241-AB51-A89F25EF3528}" srcOrd="9" destOrd="0" presId="urn:microsoft.com/office/officeart/2005/8/layout/list1"/>
    <dgm:cxn modelId="{8EF17F1F-B283-443E-9F18-1EC9F6774111}" type="presParOf" srcId="{A4AFBD96-5B7F-458C-8C52-79B745F62193}" destId="{00FF8791-F0D6-4D5D-8C68-42DCC1C4370F}" srcOrd="10" destOrd="0" presId="urn:microsoft.com/office/officeart/2005/8/layout/list1"/>
    <dgm:cxn modelId="{1DED05C3-5382-4F47-BCEC-D4A3145958DA}" type="presParOf" srcId="{A4AFBD96-5B7F-458C-8C52-79B745F62193}" destId="{82F27C38-F0D1-467E-AEE6-92EBD3E213D6}" srcOrd="11" destOrd="0" presId="urn:microsoft.com/office/officeart/2005/8/layout/list1"/>
    <dgm:cxn modelId="{F2C29871-6B76-4A6A-B904-865C60BC54E7}" type="presParOf" srcId="{A4AFBD96-5B7F-458C-8C52-79B745F62193}" destId="{7AEC092B-02E4-4011-8ECF-983EBE2820D8}" srcOrd="12" destOrd="0" presId="urn:microsoft.com/office/officeart/2005/8/layout/list1"/>
    <dgm:cxn modelId="{E320170C-C436-4A21-BFFD-C4A14CB7B0F8}" type="presParOf" srcId="{7AEC092B-02E4-4011-8ECF-983EBE2820D8}" destId="{382C845C-E9CF-4520-80B1-40BDC22DD5CA}" srcOrd="0" destOrd="0" presId="urn:microsoft.com/office/officeart/2005/8/layout/list1"/>
    <dgm:cxn modelId="{48769FD5-A51B-4434-AFA5-E846BE3DA511}" type="presParOf" srcId="{7AEC092B-02E4-4011-8ECF-983EBE2820D8}" destId="{73D496C5-1A1A-4455-94BE-FE0F969FC3E7}" srcOrd="1" destOrd="0" presId="urn:microsoft.com/office/officeart/2005/8/layout/list1"/>
    <dgm:cxn modelId="{0760966B-066E-4F96-9961-5819D9119521}" type="presParOf" srcId="{A4AFBD96-5B7F-458C-8C52-79B745F62193}" destId="{F710AC25-CFE3-4826-A899-3324FAC78753}" srcOrd="13" destOrd="0" presId="urn:microsoft.com/office/officeart/2005/8/layout/list1"/>
    <dgm:cxn modelId="{C25CF57C-C799-4968-B5A6-266A4D14A221}" type="presParOf" srcId="{A4AFBD96-5B7F-458C-8C52-79B745F62193}" destId="{D15CC2D1-3FC9-490C-9757-C72F5C3AB672}" srcOrd="14" destOrd="0" presId="urn:microsoft.com/office/officeart/2005/8/layout/list1"/>
  </dgm:cxnLst>
  <dgm:bg/>
  <dgm:whole/>
</dgm:dataModel>
</file>

<file path=ppt/diagrams/data18.xml><?xml version="1.0" encoding="utf-8"?>
<dgm:dataModel xmlns:dgm="http://schemas.openxmlformats.org/drawingml/2006/diagram" xmlns:a="http://schemas.openxmlformats.org/drawingml/2006/main">
  <dgm:ptLst>
    <dgm:pt modelId="{BDE80E7C-94B6-44FE-B56D-B60C4649E779}" type="doc">
      <dgm:prSet loTypeId="urn:microsoft.com/office/officeart/2005/8/layout/list1" loCatId="list" qsTypeId="urn:microsoft.com/office/officeart/2005/8/quickstyle/simple1" qsCatId="simple" csTypeId="urn:microsoft.com/office/officeart/2005/8/colors/colorful4" csCatId="colorful" phldr="1"/>
      <dgm:spPr/>
      <dgm:t>
        <a:bodyPr/>
        <a:lstStyle/>
        <a:p>
          <a:endParaRPr lang="pt-BR"/>
        </a:p>
      </dgm:t>
    </dgm:pt>
    <dgm:pt modelId="{A4F05B8B-6175-4AED-96FD-16244E2C999A}">
      <dgm:prSet/>
      <dgm:spPr/>
      <dgm:t>
        <a:bodyPr/>
        <a:lstStyle/>
        <a:p>
          <a:pPr rtl="0"/>
          <a:r>
            <a:rPr lang="pt-BR" dirty="0" smtClean="0"/>
            <a:t>Estabelecendo Scrum</a:t>
          </a:r>
          <a:endParaRPr lang="pt-BR" dirty="0"/>
        </a:p>
      </dgm:t>
    </dgm:pt>
    <dgm:pt modelId="{E044EC9A-1B3E-4A94-B8F5-541157E3D327}" type="parTrans" cxnId="{3F167F15-63EE-4A79-921D-6382C70C5C49}">
      <dgm:prSet/>
      <dgm:spPr/>
      <dgm:t>
        <a:bodyPr/>
        <a:lstStyle/>
        <a:p>
          <a:endParaRPr lang="pt-BR"/>
        </a:p>
      </dgm:t>
    </dgm:pt>
    <dgm:pt modelId="{C0F5455D-9EB7-4BD6-B0DF-670247AE76D8}" type="sibTrans" cxnId="{3F167F15-63EE-4A79-921D-6382C70C5C49}">
      <dgm:prSet/>
      <dgm:spPr/>
      <dgm:t>
        <a:bodyPr/>
        <a:lstStyle/>
        <a:p>
          <a:endParaRPr lang="pt-BR"/>
        </a:p>
      </dgm:t>
    </dgm:pt>
    <dgm:pt modelId="{E983021D-2F06-469D-B9F2-FD692DB46D7B}">
      <dgm:prSet/>
      <dgm:spPr/>
      <dgm:t>
        <a:bodyPr/>
        <a:lstStyle/>
        <a:p>
          <a:pPr rtl="0"/>
          <a:r>
            <a:rPr lang="pt-BR" dirty="0" smtClean="0"/>
            <a:t>Ajudando todos a entender a teoria e a prática do Scrum</a:t>
          </a:r>
          <a:endParaRPr lang="pt-BR" dirty="0"/>
        </a:p>
      </dgm:t>
    </dgm:pt>
    <dgm:pt modelId="{119FBF2E-098A-434B-9DA4-FC65DE2EB128}" type="parTrans" cxnId="{2C205DA8-516F-4CCD-8E82-C4D1CFCA384C}">
      <dgm:prSet/>
      <dgm:spPr/>
      <dgm:t>
        <a:bodyPr/>
        <a:lstStyle/>
        <a:p>
          <a:endParaRPr lang="pt-BR"/>
        </a:p>
      </dgm:t>
    </dgm:pt>
    <dgm:pt modelId="{6A5FB50A-EDF1-4803-86D1-DEF2FE9D49BC}" type="sibTrans" cxnId="{2C205DA8-516F-4CCD-8E82-C4D1CFCA384C}">
      <dgm:prSet/>
      <dgm:spPr/>
      <dgm:t>
        <a:bodyPr/>
        <a:lstStyle/>
        <a:p>
          <a:endParaRPr lang="pt-BR"/>
        </a:p>
      </dgm:t>
    </dgm:pt>
    <dgm:pt modelId="{B7B11ED4-B184-4862-92D7-482AA57CAEF6}">
      <dgm:prSet/>
      <dgm:spPr/>
      <dgm:t>
        <a:bodyPr/>
        <a:lstStyle/>
        <a:p>
          <a:pPr rtl="0"/>
          <a:r>
            <a:rPr lang="pt-BR" dirty="0" smtClean="0"/>
            <a:t>A eficácia da equipe Scrum</a:t>
          </a:r>
          <a:endParaRPr lang="pt-BR" dirty="0"/>
        </a:p>
      </dgm:t>
    </dgm:pt>
    <dgm:pt modelId="{03883235-77B6-4817-A4B0-3839370C4017}" type="parTrans" cxnId="{6BB96378-BEAF-4CF4-BD1E-8EDA8616E634}">
      <dgm:prSet/>
      <dgm:spPr/>
      <dgm:t>
        <a:bodyPr/>
        <a:lstStyle/>
        <a:p>
          <a:endParaRPr lang="pt-BR"/>
        </a:p>
      </dgm:t>
    </dgm:pt>
    <dgm:pt modelId="{6405DAFB-7C27-4370-AD0D-5FBAD77CF73E}" type="sibTrans" cxnId="{6BB96378-BEAF-4CF4-BD1E-8EDA8616E634}">
      <dgm:prSet/>
      <dgm:spPr/>
      <dgm:t>
        <a:bodyPr/>
        <a:lstStyle/>
        <a:p>
          <a:endParaRPr lang="pt-BR"/>
        </a:p>
      </dgm:t>
    </dgm:pt>
    <dgm:pt modelId="{46D0AA2A-107F-4BAF-8C84-B3A07880F93C}">
      <dgm:prSet/>
      <dgm:spPr/>
      <dgm:t>
        <a:bodyPr/>
        <a:lstStyle/>
        <a:p>
          <a:pPr rtl="0"/>
          <a:r>
            <a:rPr lang="pt-BR" dirty="0" smtClean="0"/>
            <a:t>Permitindo que o Time Scrum melhore suas práticas, dentro do framework Scrum</a:t>
          </a:r>
          <a:endParaRPr lang="pt-BR" dirty="0"/>
        </a:p>
      </dgm:t>
    </dgm:pt>
    <dgm:pt modelId="{3249BA55-2B90-4B45-957C-EC34ACAE5E51}" type="parTrans" cxnId="{100358F1-070E-4E44-B7F1-B458D3876D57}">
      <dgm:prSet/>
      <dgm:spPr/>
      <dgm:t>
        <a:bodyPr/>
        <a:lstStyle/>
        <a:p>
          <a:endParaRPr lang="pt-BR"/>
        </a:p>
      </dgm:t>
    </dgm:pt>
    <dgm:pt modelId="{BE14F92F-534B-45B0-9011-53721C1EA8A5}" type="sibTrans" cxnId="{100358F1-070E-4E44-B7F1-B458D3876D57}">
      <dgm:prSet/>
      <dgm:spPr/>
      <dgm:t>
        <a:bodyPr/>
        <a:lstStyle/>
        <a:p>
          <a:endParaRPr lang="pt-BR"/>
        </a:p>
      </dgm:t>
    </dgm:pt>
    <dgm:pt modelId="{FEFB20B3-53C6-4051-99AD-31E3C6731CA9}">
      <dgm:prSet/>
      <dgm:spPr/>
      <dgm:t>
        <a:bodyPr/>
        <a:lstStyle/>
        <a:p>
          <a:pPr rtl="0"/>
          <a:r>
            <a:rPr lang="pt-BR" dirty="0" smtClean="0"/>
            <a:t>Conforme definido no Guia Scrum</a:t>
          </a:r>
          <a:endParaRPr lang="pt-BR" dirty="0"/>
        </a:p>
      </dgm:t>
    </dgm:pt>
    <dgm:pt modelId="{480A4C53-98F4-4F09-B2A7-8EDD192895DF}" type="parTrans" cxnId="{003FCE54-CCFF-4240-9983-E927E7C05003}">
      <dgm:prSet/>
      <dgm:spPr/>
      <dgm:t>
        <a:bodyPr/>
        <a:lstStyle/>
        <a:p>
          <a:endParaRPr lang="pt-BR"/>
        </a:p>
      </dgm:t>
    </dgm:pt>
    <dgm:pt modelId="{B22549C3-63B6-438E-9604-97D733E54170}" type="sibTrans" cxnId="{003FCE54-CCFF-4240-9983-E927E7C05003}">
      <dgm:prSet/>
      <dgm:spPr/>
      <dgm:t>
        <a:bodyPr/>
        <a:lstStyle/>
        <a:p>
          <a:endParaRPr lang="pt-BR"/>
        </a:p>
      </dgm:t>
    </dgm:pt>
    <dgm:pt modelId="{EC825AF1-9480-4D7F-9ACF-A3849FC14FF2}" type="pres">
      <dgm:prSet presAssocID="{BDE80E7C-94B6-44FE-B56D-B60C4649E779}" presName="linear" presStyleCnt="0">
        <dgm:presLayoutVars>
          <dgm:dir/>
          <dgm:animLvl val="lvl"/>
          <dgm:resizeHandles val="exact"/>
        </dgm:presLayoutVars>
      </dgm:prSet>
      <dgm:spPr/>
      <dgm:t>
        <a:bodyPr/>
        <a:lstStyle/>
        <a:p>
          <a:endParaRPr lang="pt-BR"/>
        </a:p>
      </dgm:t>
    </dgm:pt>
    <dgm:pt modelId="{625BB425-80DC-4229-8243-2967A31EFC28}" type="pres">
      <dgm:prSet presAssocID="{A4F05B8B-6175-4AED-96FD-16244E2C999A}" presName="parentLin" presStyleCnt="0"/>
      <dgm:spPr/>
      <dgm:t>
        <a:bodyPr/>
        <a:lstStyle/>
        <a:p>
          <a:endParaRPr lang="pt-BR"/>
        </a:p>
      </dgm:t>
    </dgm:pt>
    <dgm:pt modelId="{1B9D4323-0517-433C-8A04-D638E76BF5F6}" type="pres">
      <dgm:prSet presAssocID="{A4F05B8B-6175-4AED-96FD-16244E2C999A}" presName="parentLeftMargin" presStyleLbl="node1" presStyleIdx="0" presStyleCnt="2"/>
      <dgm:spPr/>
      <dgm:t>
        <a:bodyPr/>
        <a:lstStyle/>
        <a:p>
          <a:endParaRPr lang="pt-BR"/>
        </a:p>
      </dgm:t>
    </dgm:pt>
    <dgm:pt modelId="{7E286D61-53A5-471E-A7E0-6D7B9A7DE2B9}" type="pres">
      <dgm:prSet presAssocID="{A4F05B8B-6175-4AED-96FD-16244E2C999A}" presName="parentText" presStyleLbl="node1" presStyleIdx="0" presStyleCnt="2">
        <dgm:presLayoutVars>
          <dgm:chMax val="0"/>
          <dgm:bulletEnabled val="1"/>
        </dgm:presLayoutVars>
      </dgm:prSet>
      <dgm:spPr/>
      <dgm:t>
        <a:bodyPr/>
        <a:lstStyle/>
        <a:p>
          <a:endParaRPr lang="pt-BR"/>
        </a:p>
      </dgm:t>
    </dgm:pt>
    <dgm:pt modelId="{6E9785CC-5BBC-4F82-AC3F-075C9C15E21A}" type="pres">
      <dgm:prSet presAssocID="{A4F05B8B-6175-4AED-96FD-16244E2C999A}" presName="negativeSpace" presStyleCnt="0"/>
      <dgm:spPr/>
      <dgm:t>
        <a:bodyPr/>
        <a:lstStyle/>
        <a:p>
          <a:endParaRPr lang="pt-BR"/>
        </a:p>
      </dgm:t>
    </dgm:pt>
    <dgm:pt modelId="{FA1FFC50-6234-4F07-BB46-4382F074395A}" type="pres">
      <dgm:prSet presAssocID="{A4F05B8B-6175-4AED-96FD-16244E2C999A}" presName="childText" presStyleLbl="conFgAcc1" presStyleIdx="0" presStyleCnt="2">
        <dgm:presLayoutVars>
          <dgm:bulletEnabled val="1"/>
        </dgm:presLayoutVars>
      </dgm:prSet>
      <dgm:spPr/>
      <dgm:t>
        <a:bodyPr/>
        <a:lstStyle/>
        <a:p>
          <a:endParaRPr lang="pt-BR"/>
        </a:p>
      </dgm:t>
    </dgm:pt>
    <dgm:pt modelId="{9B484296-621D-4E45-8417-596AC7EC9F29}" type="pres">
      <dgm:prSet presAssocID="{C0F5455D-9EB7-4BD6-B0DF-670247AE76D8}" presName="spaceBetweenRectangles" presStyleCnt="0"/>
      <dgm:spPr/>
      <dgm:t>
        <a:bodyPr/>
        <a:lstStyle/>
        <a:p>
          <a:endParaRPr lang="pt-BR"/>
        </a:p>
      </dgm:t>
    </dgm:pt>
    <dgm:pt modelId="{0213E7A8-0BAD-42BE-A4C6-7EADD33754B9}" type="pres">
      <dgm:prSet presAssocID="{B7B11ED4-B184-4862-92D7-482AA57CAEF6}" presName="parentLin" presStyleCnt="0"/>
      <dgm:spPr/>
      <dgm:t>
        <a:bodyPr/>
        <a:lstStyle/>
        <a:p>
          <a:endParaRPr lang="pt-BR"/>
        </a:p>
      </dgm:t>
    </dgm:pt>
    <dgm:pt modelId="{02BD0E5E-5681-4CD4-A57F-855837F479D4}" type="pres">
      <dgm:prSet presAssocID="{B7B11ED4-B184-4862-92D7-482AA57CAEF6}" presName="parentLeftMargin" presStyleLbl="node1" presStyleIdx="0" presStyleCnt="2"/>
      <dgm:spPr/>
      <dgm:t>
        <a:bodyPr/>
        <a:lstStyle/>
        <a:p>
          <a:endParaRPr lang="pt-BR"/>
        </a:p>
      </dgm:t>
    </dgm:pt>
    <dgm:pt modelId="{C673B470-4F0E-45B8-A680-E191D7AC547B}" type="pres">
      <dgm:prSet presAssocID="{B7B11ED4-B184-4862-92D7-482AA57CAEF6}" presName="parentText" presStyleLbl="node1" presStyleIdx="1" presStyleCnt="2">
        <dgm:presLayoutVars>
          <dgm:chMax val="0"/>
          <dgm:bulletEnabled val="1"/>
        </dgm:presLayoutVars>
      </dgm:prSet>
      <dgm:spPr/>
      <dgm:t>
        <a:bodyPr/>
        <a:lstStyle/>
        <a:p>
          <a:endParaRPr lang="pt-BR"/>
        </a:p>
      </dgm:t>
    </dgm:pt>
    <dgm:pt modelId="{C9E38CC7-4439-480D-AA21-DDD275EA7AE4}" type="pres">
      <dgm:prSet presAssocID="{B7B11ED4-B184-4862-92D7-482AA57CAEF6}" presName="negativeSpace" presStyleCnt="0"/>
      <dgm:spPr/>
      <dgm:t>
        <a:bodyPr/>
        <a:lstStyle/>
        <a:p>
          <a:endParaRPr lang="pt-BR"/>
        </a:p>
      </dgm:t>
    </dgm:pt>
    <dgm:pt modelId="{58BDD066-6B32-47BD-AFC2-99F73C36100B}" type="pres">
      <dgm:prSet presAssocID="{B7B11ED4-B184-4862-92D7-482AA57CAEF6}" presName="childText" presStyleLbl="conFgAcc1" presStyleIdx="1" presStyleCnt="2">
        <dgm:presLayoutVars>
          <dgm:bulletEnabled val="1"/>
        </dgm:presLayoutVars>
      </dgm:prSet>
      <dgm:spPr/>
      <dgm:t>
        <a:bodyPr/>
        <a:lstStyle/>
        <a:p>
          <a:endParaRPr lang="pt-BR"/>
        </a:p>
      </dgm:t>
    </dgm:pt>
  </dgm:ptLst>
  <dgm:cxnLst>
    <dgm:cxn modelId="{3F167F15-63EE-4A79-921D-6382C70C5C49}" srcId="{BDE80E7C-94B6-44FE-B56D-B60C4649E779}" destId="{A4F05B8B-6175-4AED-96FD-16244E2C999A}" srcOrd="0" destOrd="0" parTransId="{E044EC9A-1B3E-4A94-B8F5-541157E3D327}" sibTransId="{C0F5455D-9EB7-4BD6-B0DF-670247AE76D8}"/>
    <dgm:cxn modelId="{6742852F-7AE3-4417-A7EC-E7FCE1391113}" type="presOf" srcId="{A4F05B8B-6175-4AED-96FD-16244E2C999A}" destId="{1B9D4323-0517-433C-8A04-D638E76BF5F6}" srcOrd="0" destOrd="0" presId="urn:microsoft.com/office/officeart/2005/8/layout/list1"/>
    <dgm:cxn modelId="{6BB96378-BEAF-4CF4-BD1E-8EDA8616E634}" srcId="{BDE80E7C-94B6-44FE-B56D-B60C4649E779}" destId="{B7B11ED4-B184-4862-92D7-482AA57CAEF6}" srcOrd="1" destOrd="0" parTransId="{03883235-77B6-4817-A4B0-3839370C4017}" sibTransId="{6405DAFB-7C27-4370-AD0D-5FBAD77CF73E}"/>
    <dgm:cxn modelId="{003FCE54-CCFF-4240-9983-E927E7C05003}" srcId="{A4F05B8B-6175-4AED-96FD-16244E2C999A}" destId="{FEFB20B3-53C6-4051-99AD-31E3C6731CA9}" srcOrd="0" destOrd="0" parTransId="{480A4C53-98F4-4F09-B2A7-8EDD192895DF}" sibTransId="{B22549C3-63B6-438E-9604-97D733E54170}"/>
    <dgm:cxn modelId="{52EFB1D9-158D-4879-8C4F-22A2A8863BED}" type="presOf" srcId="{E983021D-2F06-469D-B9F2-FD692DB46D7B}" destId="{FA1FFC50-6234-4F07-BB46-4382F074395A}" srcOrd="0" destOrd="1" presId="urn:microsoft.com/office/officeart/2005/8/layout/list1"/>
    <dgm:cxn modelId="{4C1E2318-E379-40EB-822C-F871558EF434}" type="presOf" srcId="{46D0AA2A-107F-4BAF-8C84-B3A07880F93C}" destId="{58BDD066-6B32-47BD-AFC2-99F73C36100B}" srcOrd="0" destOrd="0" presId="urn:microsoft.com/office/officeart/2005/8/layout/list1"/>
    <dgm:cxn modelId="{2C205DA8-516F-4CCD-8E82-C4D1CFCA384C}" srcId="{A4F05B8B-6175-4AED-96FD-16244E2C999A}" destId="{E983021D-2F06-469D-B9F2-FD692DB46D7B}" srcOrd="1" destOrd="0" parTransId="{119FBF2E-098A-434B-9DA4-FC65DE2EB128}" sibTransId="{6A5FB50A-EDF1-4803-86D1-DEF2FE9D49BC}"/>
    <dgm:cxn modelId="{34669506-DCBE-4DA7-972A-76484805E2AF}" type="presOf" srcId="{A4F05B8B-6175-4AED-96FD-16244E2C999A}" destId="{7E286D61-53A5-471E-A7E0-6D7B9A7DE2B9}" srcOrd="1" destOrd="0" presId="urn:microsoft.com/office/officeart/2005/8/layout/list1"/>
    <dgm:cxn modelId="{25658EBD-1C3B-46D2-B5D0-C42731292DB3}" type="presOf" srcId="{B7B11ED4-B184-4862-92D7-482AA57CAEF6}" destId="{C673B470-4F0E-45B8-A680-E191D7AC547B}" srcOrd="1" destOrd="0" presId="urn:microsoft.com/office/officeart/2005/8/layout/list1"/>
    <dgm:cxn modelId="{177A1AF4-2F7E-4B0F-A626-00A4A5CD2248}" type="presOf" srcId="{B7B11ED4-B184-4862-92D7-482AA57CAEF6}" destId="{02BD0E5E-5681-4CD4-A57F-855837F479D4}" srcOrd="0" destOrd="0" presId="urn:microsoft.com/office/officeart/2005/8/layout/list1"/>
    <dgm:cxn modelId="{50B55C8B-5074-4C87-BF5C-5B0B13877A13}" type="presOf" srcId="{BDE80E7C-94B6-44FE-B56D-B60C4649E779}" destId="{EC825AF1-9480-4D7F-9ACF-A3849FC14FF2}" srcOrd="0" destOrd="0" presId="urn:microsoft.com/office/officeart/2005/8/layout/list1"/>
    <dgm:cxn modelId="{05AAA4D1-D7EC-47A3-BFAF-A40D90BF1A98}" type="presOf" srcId="{FEFB20B3-53C6-4051-99AD-31E3C6731CA9}" destId="{FA1FFC50-6234-4F07-BB46-4382F074395A}" srcOrd="0" destOrd="0" presId="urn:microsoft.com/office/officeart/2005/8/layout/list1"/>
    <dgm:cxn modelId="{100358F1-070E-4E44-B7F1-B458D3876D57}" srcId="{B7B11ED4-B184-4862-92D7-482AA57CAEF6}" destId="{46D0AA2A-107F-4BAF-8C84-B3A07880F93C}" srcOrd="0" destOrd="0" parTransId="{3249BA55-2B90-4B45-957C-EC34ACAE5E51}" sibTransId="{BE14F92F-534B-45B0-9011-53721C1EA8A5}"/>
    <dgm:cxn modelId="{B7FC1FE4-F156-4648-AA7F-F155CBBFBF76}" type="presParOf" srcId="{EC825AF1-9480-4D7F-9ACF-A3849FC14FF2}" destId="{625BB425-80DC-4229-8243-2967A31EFC28}" srcOrd="0" destOrd="0" presId="urn:microsoft.com/office/officeart/2005/8/layout/list1"/>
    <dgm:cxn modelId="{8BF7FEBB-1C9A-483F-A7BB-9F25DA1198DF}" type="presParOf" srcId="{625BB425-80DC-4229-8243-2967A31EFC28}" destId="{1B9D4323-0517-433C-8A04-D638E76BF5F6}" srcOrd="0" destOrd="0" presId="urn:microsoft.com/office/officeart/2005/8/layout/list1"/>
    <dgm:cxn modelId="{D8EBF9EF-AF42-4984-A478-2EF829A13601}" type="presParOf" srcId="{625BB425-80DC-4229-8243-2967A31EFC28}" destId="{7E286D61-53A5-471E-A7E0-6D7B9A7DE2B9}" srcOrd="1" destOrd="0" presId="urn:microsoft.com/office/officeart/2005/8/layout/list1"/>
    <dgm:cxn modelId="{F700269B-293B-409D-90C0-D898A1C79C4A}" type="presParOf" srcId="{EC825AF1-9480-4D7F-9ACF-A3849FC14FF2}" destId="{6E9785CC-5BBC-4F82-AC3F-075C9C15E21A}" srcOrd="1" destOrd="0" presId="urn:microsoft.com/office/officeart/2005/8/layout/list1"/>
    <dgm:cxn modelId="{A5033C4F-3DBD-4E82-9B09-7C64A6BCC6DC}" type="presParOf" srcId="{EC825AF1-9480-4D7F-9ACF-A3849FC14FF2}" destId="{FA1FFC50-6234-4F07-BB46-4382F074395A}" srcOrd="2" destOrd="0" presId="urn:microsoft.com/office/officeart/2005/8/layout/list1"/>
    <dgm:cxn modelId="{602B45D8-2A68-4EE0-A44C-B4A58F58A4F2}" type="presParOf" srcId="{EC825AF1-9480-4D7F-9ACF-A3849FC14FF2}" destId="{9B484296-621D-4E45-8417-596AC7EC9F29}" srcOrd="3" destOrd="0" presId="urn:microsoft.com/office/officeart/2005/8/layout/list1"/>
    <dgm:cxn modelId="{ED332B34-CB27-48B0-91BD-32384D48D5AF}" type="presParOf" srcId="{EC825AF1-9480-4D7F-9ACF-A3849FC14FF2}" destId="{0213E7A8-0BAD-42BE-A4C6-7EADD33754B9}" srcOrd="4" destOrd="0" presId="urn:microsoft.com/office/officeart/2005/8/layout/list1"/>
    <dgm:cxn modelId="{F1584C62-4784-411B-B070-461B6C5CD376}" type="presParOf" srcId="{0213E7A8-0BAD-42BE-A4C6-7EADD33754B9}" destId="{02BD0E5E-5681-4CD4-A57F-855837F479D4}" srcOrd="0" destOrd="0" presId="urn:microsoft.com/office/officeart/2005/8/layout/list1"/>
    <dgm:cxn modelId="{3AAB8729-F3F4-4C73-B95E-797114C376B3}" type="presParOf" srcId="{0213E7A8-0BAD-42BE-A4C6-7EADD33754B9}" destId="{C673B470-4F0E-45B8-A680-E191D7AC547B}" srcOrd="1" destOrd="0" presId="urn:microsoft.com/office/officeart/2005/8/layout/list1"/>
    <dgm:cxn modelId="{D80E702A-6335-4183-98D4-64EFDA1C377C}" type="presParOf" srcId="{EC825AF1-9480-4D7F-9ACF-A3849FC14FF2}" destId="{C9E38CC7-4439-480D-AA21-DDD275EA7AE4}" srcOrd="5" destOrd="0" presId="urn:microsoft.com/office/officeart/2005/8/layout/list1"/>
    <dgm:cxn modelId="{C315F053-3B51-4DA1-B8A4-6D88EF722516}" type="presParOf" srcId="{EC825AF1-9480-4D7F-9ACF-A3849FC14FF2}" destId="{58BDD066-6B32-47BD-AFC2-99F73C36100B}" srcOrd="6" destOrd="0" presId="urn:microsoft.com/office/officeart/2005/8/layout/list1"/>
  </dgm:cxnLst>
  <dgm:bg/>
  <dgm:whole/>
</dgm:dataModel>
</file>

<file path=ppt/diagrams/data19.xml><?xml version="1.0" encoding="utf-8"?>
<dgm:dataModel xmlns:dgm="http://schemas.openxmlformats.org/drawingml/2006/diagram" xmlns:a="http://schemas.openxmlformats.org/drawingml/2006/main">
  <dgm:ptLst>
    <dgm:pt modelId="{FAD52C5D-3DF2-4A03-BBE1-502BB03824E3}" type="doc">
      <dgm:prSet loTypeId="urn:microsoft.com/office/officeart/2005/8/layout/hList2" loCatId="list" qsTypeId="urn:microsoft.com/office/officeart/2005/8/quickstyle/simple1" qsCatId="simple" csTypeId="urn:microsoft.com/office/officeart/2005/8/colors/accent1_2" csCatId="accent1" phldr="1"/>
      <dgm:spPr/>
      <dgm:t>
        <a:bodyPr/>
        <a:lstStyle/>
        <a:p>
          <a:endParaRPr lang="pt-BR"/>
        </a:p>
      </dgm:t>
    </dgm:pt>
    <dgm:pt modelId="{EDE08D22-7C6A-416D-AC70-E3BD5C847A1B}">
      <dgm:prSet/>
      <dgm:spPr/>
      <dgm:t>
        <a:bodyPr/>
        <a:lstStyle/>
        <a:p>
          <a:pPr rtl="0"/>
          <a:r>
            <a:rPr lang="pt-BR" dirty="0" smtClean="0"/>
            <a:t>O Scrum Master serve a equipe Scrum</a:t>
          </a:r>
          <a:endParaRPr lang="pt-BR" dirty="0"/>
        </a:p>
      </dgm:t>
    </dgm:pt>
    <dgm:pt modelId="{7C8A883F-3C98-4149-BBAA-03452E4803FC}" type="parTrans" cxnId="{298F72B0-390D-4C19-A61B-2106CA86FA52}">
      <dgm:prSet/>
      <dgm:spPr/>
      <dgm:t>
        <a:bodyPr/>
        <a:lstStyle/>
        <a:p>
          <a:endParaRPr lang="pt-BR"/>
        </a:p>
      </dgm:t>
    </dgm:pt>
    <dgm:pt modelId="{7E5923C7-C764-4B39-BA64-E9588ECBDAE3}" type="sibTrans" cxnId="{298F72B0-390D-4C19-A61B-2106CA86FA52}">
      <dgm:prSet/>
      <dgm:spPr/>
      <dgm:t>
        <a:bodyPr/>
        <a:lstStyle/>
        <a:p>
          <a:endParaRPr lang="pt-BR"/>
        </a:p>
      </dgm:t>
    </dgm:pt>
    <dgm:pt modelId="{6A144158-A797-41D4-8DB7-8924A0F64335}">
      <dgm:prSet/>
      <dgm:spPr/>
      <dgm:t>
        <a:bodyPr/>
        <a:lstStyle/>
        <a:p>
          <a:pPr rtl="0"/>
          <a:r>
            <a:rPr lang="pt-BR" dirty="0" smtClean="0"/>
            <a:t>Treinar autogerenciamento e multifuncionalidade</a:t>
          </a:r>
          <a:endParaRPr lang="pt-BR" dirty="0"/>
        </a:p>
      </dgm:t>
    </dgm:pt>
    <dgm:pt modelId="{037BEFCB-8F41-4E59-8B96-2B61997DC1A6}" type="parTrans" cxnId="{7D4F0F87-225A-454F-893D-EF7E69DFB89C}">
      <dgm:prSet/>
      <dgm:spPr/>
      <dgm:t>
        <a:bodyPr/>
        <a:lstStyle/>
        <a:p>
          <a:endParaRPr lang="pt-BR"/>
        </a:p>
      </dgm:t>
    </dgm:pt>
    <dgm:pt modelId="{DCFBF196-C997-4894-AC17-92EB2DE172BB}" type="sibTrans" cxnId="{7D4F0F87-225A-454F-893D-EF7E69DFB89C}">
      <dgm:prSet/>
      <dgm:spPr/>
      <dgm:t>
        <a:bodyPr/>
        <a:lstStyle/>
        <a:p>
          <a:endParaRPr lang="pt-BR"/>
        </a:p>
      </dgm:t>
    </dgm:pt>
    <dgm:pt modelId="{B13AA171-E0CF-45B6-8890-86D862B9C4DC}">
      <dgm:prSet/>
      <dgm:spPr/>
      <dgm:t>
        <a:bodyPr/>
        <a:lstStyle/>
        <a:p>
          <a:pPr rtl="0"/>
          <a:r>
            <a:rPr lang="pt-BR" dirty="0" smtClean="0"/>
            <a:t>Na criação de alto valor para a Sprint</a:t>
          </a:r>
          <a:endParaRPr lang="pt-BR" dirty="0"/>
        </a:p>
      </dgm:t>
    </dgm:pt>
    <dgm:pt modelId="{78DA0017-3912-449B-BE15-01FC74F3D14F}" type="parTrans" cxnId="{1162C5CD-8AA4-4ECA-B0C9-DF6A48D568B0}">
      <dgm:prSet/>
      <dgm:spPr/>
      <dgm:t>
        <a:bodyPr/>
        <a:lstStyle/>
        <a:p>
          <a:endParaRPr lang="pt-BR"/>
        </a:p>
      </dgm:t>
    </dgm:pt>
    <dgm:pt modelId="{50BBF1D4-4738-4B7B-976F-5A09E88AE0F9}" type="sibTrans" cxnId="{1162C5CD-8AA4-4ECA-B0C9-DF6A48D568B0}">
      <dgm:prSet/>
      <dgm:spPr/>
      <dgm:t>
        <a:bodyPr/>
        <a:lstStyle/>
        <a:p>
          <a:endParaRPr lang="pt-BR"/>
        </a:p>
      </dgm:t>
    </dgm:pt>
    <dgm:pt modelId="{723A3D39-9A46-43CD-A611-0A6AED10CCC0}">
      <dgm:prSet/>
      <dgm:spPr/>
      <dgm:t>
        <a:bodyPr/>
        <a:lstStyle/>
        <a:p>
          <a:pPr rtl="0"/>
          <a:r>
            <a:rPr lang="pt-BR" dirty="0" smtClean="0"/>
            <a:t>Removendo impedimentos</a:t>
          </a:r>
          <a:endParaRPr lang="pt-BR" dirty="0"/>
        </a:p>
      </dgm:t>
    </dgm:pt>
    <dgm:pt modelId="{2D1B2253-8E93-4D54-9121-C8CDCAE181D5}" type="parTrans" cxnId="{EC72A0D2-E7DB-45E1-B9A1-7DA8B38298D9}">
      <dgm:prSet/>
      <dgm:spPr/>
      <dgm:t>
        <a:bodyPr/>
        <a:lstStyle/>
        <a:p>
          <a:endParaRPr lang="pt-BR"/>
        </a:p>
      </dgm:t>
    </dgm:pt>
    <dgm:pt modelId="{5031F367-8D7E-406B-AFD3-49FB23B57491}" type="sibTrans" cxnId="{EC72A0D2-E7DB-45E1-B9A1-7DA8B38298D9}">
      <dgm:prSet/>
      <dgm:spPr/>
      <dgm:t>
        <a:bodyPr/>
        <a:lstStyle/>
        <a:p>
          <a:endParaRPr lang="pt-BR"/>
        </a:p>
      </dgm:t>
    </dgm:pt>
    <dgm:pt modelId="{96CA02E2-B9AA-4AD6-889A-58F6C56BE490}">
      <dgm:prSet/>
      <dgm:spPr/>
      <dgm:t>
        <a:bodyPr/>
        <a:lstStyle/>
        <a:p>
          <a:pPr rtl="0"/>
          <a:r>
            <a:rPr lang="pt-BR" dirty="0" smtClean="0"/>
            <a:t>Garantir os eventos Scrum</a:t>
          </a:r>
          <a:endParaRPr lang="pt-BR" dirty="0"/>
        </a:p>
      </dgm:t>
    </dgm:pt>
    <dgm:pt modelId="{ED2C155D-3837-40E0-A7F7-4B56AE36D498}" type="parTrans" cxnId="{E7E9B0B5-5B7D-4322-A386-CC7BCEB285EB}">
      <dgm:prSet/>
      <dgm:spPr/>
      <dgm:t>
        <a:bodyPr/>
        <a:lstStyle/>
        <a:p>
          <a:endParaRPr lang="pt-BR"/>
        </a:p>
      </dgm:t>
    </dgm:pt>
    <dgm:pt modelId="{6D744FA7-DE6F-46A7-9A7E-312984B58820}" type="sibTrans" cxnId="{E7E9B0B5-5B7D-4322-A386-CC7BCEB285EB}">
      <dgm:prSet/>
      <dgm:spPr/>
      <dgm:t>
        <a:bodyPr/>
        <a:lstStyle/>
        <a:p>
          <a:endParaRPr lang="pt-BR"/>
        </a:p>
      </dgm:t>
    </dgm:pt>
    <dgm:pt modelId="{49CB9E7E-6BFC-43A1-B1BC-7C954F9B3A4C}" type="pres">
      <dgm:prSet presAssocID="{FAD52C5D-3DF2-4A03-BBE1-502BB03824E3}" presName="linearFlow" presStyleCnt="0">
        <dgm:presLayoutVars>
          <dgm:dir/>
          <dgm:animLvl val="lvl"/>
          <dgm:resizeHandles/>
        </dgm:presLayoutVars>
      </dgm:prSet>
      <dgm:spPr/>
      <dgm:t>
        <a:bodyPr/>
        <a:lstStyle/>
        <a:p>
          <a:endParaRPr lang="pt-BR"/>
        </a:p>
      </dgm:t>
    </dgm:pt>
    <dgm:pt modelId="{4EBD18CC-B56B-46E8-BFBC-C3FA8590A510}" type="pres">
      <dgm:prSet presAssocID="{EDE08D22-7C6A-416D-AC70-E3BD5C847A1B}" presName="compositeNode" presStyleCnt="0">
        <dgm:presLayoutVars>
          <dgm:bulletEnabled val="1"/>
        </dgm:presLayoutVars>
      </dgm:prSet>
      <dgm:spPr/>
    </dgm:pt>
    <dgm:pt modelId="{59BAA0CF-3858-4A7A-BF71-F135CA8358FC}" type="pres">
      <dgm:prSet presAssocID="{EDE08D22-7C6A-416D-AC70-E3BD5C847A1B}" presName="image" presStyleLbl="fgImgPlace1" presStyleIdx="0" presStyleCnt="1"/>
      <dgm:spPr>
        <a:blipFill rotWithShape="0">
          <a:blip xmlns:r="http://schemas.openxmlformats.org/officeDocument/2006/relationships" r:embed="rId1"/>
          <a:stretch>
            <a:fillRect/>
          </a:stretch>
        </a:blipFill>
      </dgm:spPr>
      <dgm:t>
        <a:bodyPr/>
        <a:lstStyle/>
        <a:p>
          <a:endParaRPr lang="pt-BR"/>
        </a:p>
      </dgm:t>
    </dgm:pt>
    <dgm:pt modelId="{D67083BF-C63D-441E-987E-7C4BD5EEE5CD}" type="pres">
      <dgm:prSet presAssocID="{EDE08D22-7C6A-416D-AC70-E3BD5C847A1B}" presName="childNode" presStyleLbl="node1" presStyleIdx="0" presStyleCnt="1">
        <dgm:presLayoutVars>
          <dgm:bulletEnabled val="1"/>
        </dgm:presLayoutVars>
      </dgm:prSet>
      <dgm:spPr/>
      <dgm:t>
        <a:bodyPr/>
        <a:lstStyle/>
        <a:p>
          <a:endParaRPr lang="pt-BR"/>
        </a:p>
      </dgm:t>
    </dgm:pt>
    <dgm:pt modelId="{29D7AB41-7CE6-43BD-B4AE-D1A31D7CAA56}" type="pres">
      <dgm:prSet presAssocID="{EDE08D22-7C6A-416D-AC70-E3BD5C847A1B}" presName="parentNode" presStyleLbl="revTx" presStyleIdx="0" presStyleCnt="1">
        <dgm:presLayoutVars>
          <dgm:chMax val="0"/>
          <dgm:bulletEnabled val="1"/>
        </dgm:presLayoutVars>
      </dgm:prSet>
      <dgm:spPr/>
      <dgm:t>
        <a:bodyPr/>
        <a:lstStyle/>
        <a:p>
          <a:endParaRPr lang="pt-BR"/>
        </a:p>
      </dgm:t>
    </dgm:pt>
  </dgm:ptLst>
  <dgm:cxnLst>
    <dgm:cxn modelId="{D0E90C1A-F9D5-46EC-87DE-D8AE4A5DE974}" type="presOf" srcId="{96CA02E2-B9AA-4AD6-889A-58F6C56BE490}" destId="{D67083BF-C63D-441E-987E-7C4BD5EEE5CD}" srcOrd="0" destOrd="3" presId="urn:microsoft.com/office/officeart/2005/8/layout/hList2"/>
    <dgm:cxn modelId="{E7E9B0B5-5B7D-4322-A386-CC7BCEB285EB}" srcId="{EDE08D22-7C6A-416D-AC70-E3BD5C847A1B}" destId="{96CA02E2-B9AA-4AD6-889A-58F6C56BE490}" srcOrd="3" destOrd="0" parTransId="{ED2C155D-3837-40E0-A7F7-4B56AE36D498}" sibTransId="{6D744FA7-DE6F-46A7-9A7E-312984B58820}"/>
    <dgm:cxn modelId="{16861041-8071-462A-A8AD-2FF3CCAA3BC2}" type="presOf" srcId="{FAD52C5D-3DF2-4A03-BBE1-502BB03824E3}" destId="{49CB9E7E-6BFC-43A1-B1BC-7C954F9B3A4C}" srcOrd="0" destOrd="0" presId="urn:microsoft.com/office/officeart/2005/8/layout/hList2"/>
    <dgm:cxn modelId="{7D4F0F87-225A-454F-893D-EF7E69DFB89C}" srcId="{EDE08D22-7C6A-416D-AC70-E3BD5C847A1B}" destId="{6A144158-A797-41D4-8DB7-8924A0F64335}" srcOrd="0" destOrd="0" parTransId="{037BEFCB-8F41-4E59-8B96-2B61997DC1A6}" sibTransId="{DCFBF196-C997-4894-AC17-92EB2DE172BB}"/>
    <dgm:cxn modelId="{51023A5E-D4C3-4ACD-A2E7-9048405836EE}" type="presOf" srcId="{EDE08D22-7C6A-416D-AC70-E3BD5C847A1B}" destId="{29D7AB41-7CE6-43BD-B4AE-D1A31D7CAA56}" srcOrd="0" destOrd="0" presId="urn:microsoft.com/office/officeart/2005/8/layout/hList2"/>
    <dgm:cxn modelId="{298F72B0-390D-4C19-A61B-2106CA86FA52}" srcId="{FAD52C5D-3DF2-4A03-BBE1-502BB03824E3}" destId="{EDE08D22-7C6A-416D-AC70-E3BD5C847A1B}" srcOrd="0" destOrd="0" parTransId="{7C8A883F-3C98-4149-BBAA-03452E4803FC}" sibTransId="{7E5923C7-C764-4B39-BA64-E9588ECBDAE3}"/>
    <dgm:cxn modelId="{EC72A0D2-E7DB-45E1-B9A1-7DA8B38298D9}" srcId="{EDE08D22-7C6A-416D-AC70-E3BD5C847A1B}" destId="{723A3D39-9A46-43CD-A611-0A6AED10CCC0}" srcOrd="2" destOrd="0" parTransId="{2D1B2253-8E93-4D54-9121-C8CDCAE181D5}" sibTransId="{5031F367-8D7E-406B-AFD3-49FB23B57491}"/>
    <dgm:cxn modelId="{38682A88-66FD-4906-AA5B-29D113351466}" type="presOf" srcId="{6A144158-A797-41D4-8DB7-8924A0F64335}" destId="{D67083BF-C63D-441E-987E-7C4BD5EEE5CD}" srcOrd="0" destOrd="0" presId="urn:microsoft.com/office/officeart/2005/8/layout/hList2"/>
    <dgm:cxn modelId="{FFC9D03F-7C80-4AAB-ABCD-67ED593E1C54}" type="presOf" srcId="{B13AA171-E0CF-45B6-8890-86D862B9C4DC}" destId="{D67083BF-C63D-441E-987E-7C4BD5EEE5CD}" srcOrd="0" destOrd="1" presId="urn:microsoft.com/office/officeart/2005/8/layout/hList2"/>
    <dgm:cxn modelId="{1162C5CD-8AA4-4ECA-B0C9-DF6A48D568B0}" srcId="{EDE08D22-7C6A-416D-AC70-E3BD5C847A1B}" destId="{B13AA171-E0CF-45B6-8890-86D862B9C4DC}" srcOrd="1" destOrd="0" parTransId="{78DA0017-3912-449B-BE15-01FC74F3D14F}" sibTransId="{50BBF1D4-4738-4B7B-976F-5A09E88AE0F9}"/>
    <dgm:cxn modelId="{4E226AEC-157E-408C-BEDE-692730A6E7B4}" type="presOf" srcId="{723A3D39-9A46-43CD-A611-0A6AED10CCC0}" destId="{D67083BF-C63D-441E-987E-7C4BD5EEE5CD}" srcOrd="0" destOrd="2" presId="urn:microsoft.com/office/officeart/2005/8/layout/hList2"/>
    <dgm:cxn modelId="{5747D175-85D8-4DAC-9E67-FB7BBE2CA8A1}" type="presParOf" srcId="{49CB9E7E-6BFC-43A1-B1BC-7C954F9B3A4C}" destId="{4EBD18CC-B56B-46E8-BFBC-C3FA8590A510}" srcOrd="0" destOrd="0" presId="urn:microsoft.com/office/officeart/2005/8/layout/hList2"/>
    <dgm:cxn modelId="{4F0B4775-8F71-4043-8DCD-0372A9C0C7D5}" type="presParOf" srcId="{4EBD18CC-B56B-46E8-BFBC-C3FA8590A510}" destId="{59BAA0CF-3858-4A7A-BF71-F135CA8358FC}" srcOrd="0" destOrd="0" presId="urn:microsoft.com/office/officeart/2005/8/layout/hList2"/>
    <dgm:cxn modelId="{9445F3A2-755E-4DA7-B231-3AF814AD13C3}" type="presParOf" srcId="{4EBD18CC-B56B-46E8-BFBC-C3FA8590A510}" destId="{D67083BF-C63D-441E-987E-7C4BD5EEE5CD}" srcOrd="1" destOrd="0" presId="urn:microsoft.com/office/officeart/2005/8/layout/hList2"/>
    <dgm:cxn modelId="{E81F91A8-F086-4CDB-ABEF-5FA17ADB19C2}" type="presParOf" srcId="{4EBD18CC-B56B-46E8-BFBC-C3FA8590A510}" destId="{29D7AB41-7CE6-43BD-B4AE-D1A31D7CAA56}" srcOrd="2" destOrd="0" presId="urn:microsoft.com/office/officeart/2005/8/layout/hList2"/>
  </dgm:cxnLst>
  <dgm:bg/>
  <dgm:whole/>
</dgm:dataModel>
</file>

<file path=ppt/diagrams/data2.xml><?xml version="1.0" encoding="utf-8"?>
<dgm:dataModel xmlns:dgm="http://schemas.openxmlformats.org/drawingml/2006/diagram" xmlns:a="http://schemas.openxmlformats.org/drawingml/2006/main">
  <dgm:ptLst>
    <dgm:pt modelId="{14DAB6BF-ED9B-4C24-9BEB-50296A45B90C}"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pt-BR"/>
        </a:p>
      </dgm:t>
    </dgm:pt>
    <dgm:pt modelId="{2C866F9D-B6DA-48D9-A0EC-3D3FCEA3AB40}">
      <dgm:prSet/>
      <dgm:spPr/>
      <dgm:t>
        <a:bodyPr/>
        <a:lstStyle/>
        <a:p>
          <a:pPr rtl="0"/>
          <a:r>
            <a:rPr lang="pt-BR" dirty="0" smtClean="0"/>
            <a:t>Framework ágil para gerenciar projetos</a:t>
          </a:r>
          <a:endParaRPr lang="pt-BR" dirty="0"/>
        </a:p>
      </dgm:t>
    </dgm:pt>
    <dgm:pt modelId="{AA821145-9932-4A65-B20E-E44DCCBDCF8F}" type="parTrans" cxnId="{454DE74A-CE2C-408C-8A58-6AB9033FB1C4}">
      <dgm:prSet/>
      <dgm:spPr/>
      <dgm:t>
        <a:bodyPr/>
        <a:lstStyle/>
        <a:p>
          <a:endParaRPr lang="pt-BR"/>
        </a:p>
      </dgm:t>
    </dgm:pt>
    <dgm:pt modelId="{E60090AD-3234-4B2E-AECF-225DAD96BE0E}" type="sibTrans" cxnId="{454DE74A-CE2C-408C-8A58-6AB9033FB1C4}">
      <dgm:prSet/>
      <dgm:spPr/>
      <dgm:t>
        <a:bodyPr/>
        <a:lstStyle/>
        <a:p>
          <a:endParaRPr lang="pt-BR"/>
        </a:p>
      </dgm:t>
    </dgm:pt>
    <dgm:pt modelId="{49D070F4-8373-4F5B-AC44-6EFCFA93DE5C}">
      <dgm:prSet/>
      <dgm:spPr/>
      <dgm:t>
        <a:bodyPr/>
        <a:lstStyle/>
        <a:p>
          <a:pPr rtl="0"/>
          <a:r>
            <a:rPr lang="pt-BR" dirty="0" smtClean="0"/>
            <a:t>Simples</a:t>
          </a:r>
          <a:endParaRPr lang="pt-BR" dirty="0"/>
        </a:p>
      </dgm:t>
    </dgm:pt>
    <dgm:pt modelId="{8D5C5C78-E0D8-4866-B726-5CF462E6E0E8}" type="parTrans" cxnId="{9401056F-2D4E-4760-8A00-AB5D1149D08F}">
      <dgm:prSet/>
      <dgm:spPr/>
      <dgm:t>
        <a:bodyPr/>
        <a:lstStyle/>
        <a:p>
          <a:endParaRPr lang="pt-BR"/>
        </a:p>
      </dgm:t>
    </dgm:pt>
    <dgm:pt modelId="{2CA4D68B-DA5A-4244-ADC0-EC72990DD8F1}" type="sibTrans" cxnId="{9401056F-2D4E-4760-8A00-AB5D1149D08F}">
      <dgm:prSet/>
      <dgm:spPr/>
      <dgm:t>
        <a:bodyPr/>
        <a:lstStyle/>
        <a:p>
          <a:endParaRPr lang="pt-BR"/>
        </a:p>
      </dgm:t>
    </dgm:pt>
    <dgm:pt modelId="{D3822779-DC7D-4645-B087-7259DFDBF025}">
      <dgm:prSet/>
      <dgm:spPr/>
      <dgm:t>
        <a:bodyPr/>
        <a:lstStyle/>
        <a:p>
          <a:pPr rtl="0"/>
          <a:r>
            <a:rPr lang="pt-BR" dirty="0" smtClean="0"/>
            <a:t>Ajuda a atingir objetivos</a:t>
          </a:r>
          <a:endParaRPr lang="pt-BR" dirty="0"/>
        </a:p>
      </dgm:t>
    </dgm:pt>
    <dgm:pt modelId="{0DD364F9-8E99-4E74-B4AF-5F61B5B53A4A}" type="parTrans" cxnId="{4A0FBC06-51F0-45D6-9DC4-BEF71CB3D0E2}">
      <dgm:prSet/>
      <dgm:spPr/>
      <dgm:t>
        <a:bodyPr/>
        <a:lstStyle/>
        <a:p>
          <a:endParaRPr lang="pt-BR"/>
        </a:p>
      </dgm:t>
    </dgm:pt>
    <dgm:pt modelId="{6C405823-F796-4E88-A6B8-800ED04C7AE7}" type="sibTrans" cxnId="{4A0FBC06-51F0-45D6-9DC4-BEF71CB3D0E2}">
      <dgm:prSet/>
      <dgm:spPr/>
      <dgm:t>
        <a:bodyPr/>
        <a:lstStyle/>
        <a:p>
          <a:endParaRPr lang="pt-BR"/>
        </a:p>
      </dgm:t>
    </dgm:pt>
    <dgm:pt modelId="{8D7DD003-A71E-4FF6-950E-53CC0AF53E80}">
      <dgm:prSet/>
      <dgm:spPr/>
      <dgm:t>
        <a:bodyPr/>
        <a:lstStyle/>
        <a:p>
          <a:pPr rtl="0"/>
          <a:r>
            <a:rPr lang="pt-BR" dirty="0" smtClean="0"/>
            <a:t>Ajuda a criar valor</a:t>
          </a:r>
          <a:endParaRPr lang="pt-BR" dirty="0"/>
        </a:p>
      </dgm:t>
    </dgm:pt>
    <dgm:pt modelId="{6C722875-0E20-43FC-8B6A-E53BCEF8FF1A}" type="parTrans" cxnId="{34180FA9-9B05-4061-AD66-D4E6717F9F1C}">
      <dgm:prSet/>
      <dgm:spPr/>
      <dgm:t>
        <a:bodyPr/>
        <a:lstStyle/>
        <a:p>
          <a:endParaRPr lang="pt-BR"/>
        </a:p>
      </dgm:t>
    </dgm:pt>
    <dgm:pt modelId="{6F50C98A-BA33-491C-8214-55DFFABCB5BC}" type="sibTrans" cxnId="{34180FA9-9B05-4061-AD66-D4E6717F9F1C}">
      <dgm:prSet/>
      <dgm:spPr/>
      <dgm:t>
        <a:bodyPr/>
        <a:lstStyle/>
        <a:p>
          <a:endParaRPr lang="pt-BR"/>
        </a:p>
      </dgm:t>
    </dgm:pt>
    <dgm:pt modelId="{2F3B50F9-C824-427F-8599-C1B6930E17F3}">
      <dgm:prSet/>
      <dgm:spPr/>
      <dgm:t>
        <a:bodyPr/>
        <a:lstStyle/>
        <a:p>
          <a:pPr rtl="0"/>
          <a:r>
            <a:rPr lang="pt-BR" dirty="0" smtClean="0"/>
            <a:t>Propositalmente incompleto</a:t>
          </a:r>
          <a:endParaRPr lang="pt-BR" dirty="0"/>
        </a:p>
      </dgm:t>
    </dgm:pt>
    <dgm:pt modelId="{3A632D4E-EFE7-4B3A-B5B9-32703D4E4BC4}" type="parTrans" cxnId="{647A7C02-61AC-415A-8012-01B866FA39CB}">
      <dgm:prSet/>
      <dgm:spPr/>
      <dgm:t>
        <a:bodyPr/>
        <a:lstStyle/>
        <a:p>
          <a:endParaRPr lang="pt-BR"/>
        </a:p>
      </dgm:t>
    </dgm:pt>
    <dgm:pt modelId="{3FDC46C5-B06F-4031-902F-D078B2EACC63}" type="sibTrans" cxnId="{647A7C02-61AC-415A-8012-01B866FA39CB}">
      <dgm:prSet/>
      <dgm:spPr/>
      <dgm:t>
        <a:bodyPr/>
        <a:lstStyle/>
        <a:p>
          <a:endParaRPr lang="pt-BR"/>
        </a:p>
      </dgm:t>
    </dgm:pt>
    <dgm:pt modelId="{6020DBDC-1C78-4B82-8805-FC95A5140FD1}">
      <dgm:prSet/>
      <dgm:spPr/>
      <dgm:t>
        <a:bodyPr/>
        <a:lstStyle/>
        <a:p>
          <a:pPr rtl="0"/>
          <a:r>
            <a:rPr lang="pt-BR" dirty="0" smtClean="0"/>
            <a:t>Baseado na inteligência coletiva</a:t>
          </a:r>
          <a:endParaRPr lang="pt-BR" dirty="0"/>
        </a:p>
      </dgm:t>
    </dgm:pt>
    <dgm:pt modelId="{CBBB5FE2-8F85-4C7D-BA3C-3A917AACB824}" type="parTrans" cxnId="{F6CF87AA-B6CE-42CE-8F4D-3C6B22BFA167}">
      <dgm:prSet/>
      <dgm:spPr/>
      <dgm:t>
        <a:bodyPr/>
        <a:lstStyle/>
        <a:p>
          <a:endParaRPr lang="pt-BR"/>
        </a:p>
      </dgm:t>
    </dgm:pt>
    <dgm:pt modelId="{15C02562-9C14-4068-BBA2-4FE0B0C05E6A}" type="sibTrans" cxnId="{F6CF87AA-B6CE-42CE-8F4D-3C6B22BFA167}">
      <dgm:prSet/>
      <dgm:spPr/>
      <dgm:t>
        <a:bodyPr/>
        <a:lstStyle/>
        <a:p>
          <a:endParaRPr lang="pt-BR"/>
        </a:p>
      </dgm:t>
    </dgm:pt>
    <dgm:pt modelId="{4FCD479F-DDEA-48DA-9629-9B967B93F935}">
      <dgm:prSet/>
      <dgm:spPr/>
      <dgm:t>
        <a:bodyPr/>
        <a:lstStyle/>
        <a:p>
          <a:pPr rtl="0"/>
          <a:r>
            <a:rPr lang="pt-BR" dirty="0" smtClean="0"/>
            <a:t>Orienta relacionamentos e interações</a:t>
          </a:r>
          <a:endParaRPr lang="pt-BR" dirty="0"/>
        </a:p>
      </dgm:t>
    </dgm:pt>
    <dgm:pt modelId="{82A3A4FD-42C8-4BDC-9B67-BDAAA8559A09}" type="parTrans" cxnId="{C7C78539-ADB4-49B2-9057-76FC2D131C2C}">
      <dgm:prSet/>
      <dgm:spPr/>
      <dgm:t>
        <a:bodyPr/>
        <a:lstStyle/>
        <a:p>
          <a:endParaRPr lang="pt-BR"/>
        </a:p>
      </dgm:t>
    </dgm:pt>
    <dgm:pt modelId="{4A85EE1B-B503-48B4-B10A-E087F720A4EA}" type="sibTrans" cxnId="{C7C78539-ADB4-49B2-9057-76FC2D131C2C}">
      <dgm:prSet/>
      <dgm:spPr/>
      <dgm:t>
        <a:bodyPr/>
        <a:lstStyle/>
        <a:p>
          <a:endParaRPr lang="pt-BR"/>
        </a:p>
      </dgm:t>
    </dgm:pt>
    <dgm:pt modelId="{803EDA14-BFA1-403F-BC6A-6BCEECDB891B}">
      <dgm:prSet/>
      <dgm:spPr/>
      <dgm:t>
        <a:bodyPr/>
        <a:lstStyle/>
        <a:p>
          <a:pPr rtl="0"/>
          <a:r>
            <a:rPr lang="pt-BR" dirty="0" smtClean="0"/>
            <a:t>Define somente as partes necessárias</a:t>
          </a:r>
          <a:endParaRPr lang="pt-BR" dirty="0"/>
        </a:p>
      </dgm:t>
    </dgm:pt>
    <dgm:pt modelId="{B6C295DE-8D2D-4EB7-B3BA-6BFB98E4F2E5}" type="parTrans" cxnId="{240E593C-22C9-4838-986E-1DEDD6DCCE6B}">
      <dgm:prSet/>
      <dgm:spPr/>
      <dgm:t>
        <a:bodyPr/>
        <a:lstStyle/>
        <a:p>
          <a:endParaRPr lang="pt-BR"/>
        </a:p>
      </dgm:t>
    </dgm:pt>
    <dgm:pt modelId="{3D808388-C03C-46D9-A67F-B5998AC3B6F9}" type="sibTrans" cxnId="{240E593C-22C9-4838-986E-1DEDD6DCCE6B}">
      <dgm:prSet/>
      <dgm:spPr/>
      <dgm:t>
        <a:bodyPr/>
        <a:lstStyle/>
        <a:p>
          <a:endParaRPr lang="pt-BR"/>
        </a:p>
      </dgm:t>
    </dgm:pt>
    <dgm:pt modelId="{65DBCDDF-5945-488B-94E4-553E72CCB99C}" type="pres">
      <dgm:prSet presAssocID="{14DAB6BF-ED9B-4C24-9BEB-50296A45B90C}" presName="linear" presStyleCnt="0">
        <dgm:presLayoutVars>
          <dgm:animLvl val="lvl"/>
          <dgm:resizeHandles val="exact"/>
        </dgm:presLayoutVars>
      </dgm:prSet>
      <dgm:spPr/>
      <dgm:t>
        <a:bodyPr/>
        <a:lstStyle/>
        <a:p>
          <a:endParaRPr lang="pt-BR"/>
        </a:p>
      </dgm:t>
    </dgm:pt>
    <dgm:pt modelId="{45E21CD1-92BB-44ED-8AD0-712D7A6F5FA2}" type="pres">
      <dgm:prSet presAssocID="{2C866F9D-B6DA-48D9-A0EC-3D3FCEA3AB40}" presName="parentText" presStyleLbl="node1" presStyleIdx="0" presStyleCnt="8">
        <dgm:presLayoutVars>
          <dgm:chMax val="0"/>
          <dgm:bulletEnabled val="1"/>
        </dgm:presLayoutVars>
      </dgm:prSet>
      <dgm:spPr/>
      <dgm:t>
        <a:bodyPr/>
        <a:lstStyle/>
        <a:p>
          <a:endParaRPr lang="pt-BR"/>
        </a:p>
      </dgm:t>
    </dgm:pt>
    <dgm:pt modelId="{8F2340C0-61D8-4C59-8825-D7486315A5D4}" type="pres">
      <dgm:prSet presAssocID="{E60090AD-3234-4B2E-AECF-225DAD96BE0E}" presName="spacer" presStyleCnt="0"/>
      <dgm:spPr/>
      <dgm:t>
        <a:bodyPr/>
        <a:lstStyle/>
        <a:p>
          <a:endParaRPr lang="pt-BR"/>
        </a:p>
      </dgm:t>
    </dgm:pt>
    <dgm:pt modelId="{8C646AB8-477C-4C58-A41C-D16F70351B8B}" type="pres">
      <dgm:prSet presAssocID="{49D070F4-8373-4F5B-AC44-6EFCFA93DE5C}" presName="parentText" presStyleLbl="node1" presStyleIdx="1" presStyleCnt="8">
        <dgm:presLayoutVars>
          <dgm:chMax val="0"/>
          <dgm:bulletEnabled val="1"/>
        </dgm:presLayoutVars>
      </dgm:prSet>
      <dgm:spPr/>
      <dgm:t>
        <a:bodyPr/>
        <a:lstStyle/>
        <a:p>
          <a:endParaRPr lang="pt-BR"/>
        </a:p>
      </dgm:t>
    </dgm:pt>
    <dgm:pt modelId="{79C82F07-E0DD-45AB-93D6-52B874B027A4}" type="pres">
      <dgm:prSet presAssocID="{2CA4D68B-DA5A-4244-ADC0-EC72990DD8F1}" presName="spacer" presStyleCnt="0"/>
      <dgm:spPr/>
      <dgm:t>
        <a:bodyPr/>
        <a:lstStyle/>
        <a:p>
          <a:endParaRPr lang="pt-BR"/>
        </a:p>
      </dgm:t>
    </dgm:pt>
    <dgm:pt modelId="{5EA9F530-EC34-4901-A59F-1ABC7F9FD4E4}" type="pres">
      <dgm:prSet presAssocID="{D3822779-DC7D-4645-B087-7259DFDBF025}" presName="parentText" presStyleLbl="node1" presStyleIdx="2" presStyleCnt="8">
        <dgm:presLayoutVars>
          <dgm:chMax val="0"/>
          <dgm:bulletEnabled val="1"/>
        </dgm:presLayoutVars>
      </dgm:prSet>
      <dgm:spPr/>
      <dgm:t>
        <a:bodyPr/>
        <a:lstStyle/>
        <a:p>
          <a:endParaRPr lang="pt-BR"/>
        </a:p>
      </dgm:t>
    </dgm:pt>
    <dgm:pt modelId="{96E078B7-F66D-46DB-AE89-380EF12D4AE6}" type="pres">
      <dgm:prSet presAssocID="{6C405823-F796-4E88-A6B8-800ED04C7AE7}" presName="spacer" presStyleCnt="0"/>
      <dgm:spPr/>
      <dgm:t>
        <a:bodyPr/>
        <a:lstStyle/>
        <a:p>
          <a:endParaRPr lang="pt-BR"/>
        </a:p>
      </dgm:t>
    </dgm:pt>
    <dgm:pt modelId="{ED1739AE-FF7F-49F7-8337-E51F959718FC}" type="pres">
      <dgm:prSet presAssocID="{8D7DD003-A71E-4FF6-950E-53CC0AF53E80}" presName="parentText" presStyleLbl="node1" presStyleIdx="3" presStyleCnt="8">
        <dgm:presLayoutVars>
          <dgm:chMax val="0"/>
          <dgm:bulletEnabled val="1"/>
        </dgm:presLayoutVars>
      </dgm:prSet>
      <dgm:spPr/>
      <dgm:t>
        <a:bodyPr/>
        <a:lstStyle/>
        <a:p>
          <a:endParaRPr lang="pt-BR"/>
        </a:p>
      </dgm:t>
    </dgm:pt>
    <dgm:pt modelId="{D8BB2B4A-288D-4F6E-B4CB-B99C571096FE}" type="pres">
      <dgm:prSet presAssocID="{6F50C98A-BA33-491C-8214-55DFFABCB5BC}" presName="spacer" presStyleCnt="0"/>
      <dgm:spPr/>
      <dgm:t>
        <a:bodyPr/>
        <a:lstStyle/>
        <a:p>
          <a:endParaRPr lang="pt-BR"/>
        </a:p>
      </dgm:t>
    </dgm:pt>
    <dgm:pt modelId="{6BB792EA-C7DD-47A8-9168-D3E9387B1F69}" type="pres">
      <dgm:prSet presAssocID="{2F3B50F9-C824-427F-8599-C1B6930E17F3}" presName="parentText" presStyleLbl="node1" presStyleIdx="4" presStyleCnt="8">
        <dgm:presLayoutVars>
          <dgm:chMax val="0"/>
          <dgm:bulletEnabled val="1"/>
        </dgm:presLayoutVars>
      </dgm:prSet>
      <dgm:spPr/>
      <dgm:t>
        <a:bodyPr/>
        <a:lstStyle/>
        <a:p>
          <a:endParaRPr lang="pt-BR"/>
        </a:p>
      </dgm:t>
    </dgm:pt>
    <dgm:pt modelId="{45734473-7621-428A-A7D8-057392CE278F}" type="pres">
      <dgm:prSet presAssocID="{3FDC46C5-B06F-4031-902F-D078B2EACC63}" presName="spacer" presStyleCnt="0"/>
      <dgm:spPr/>
      <dgm:t>
        <a:bodyPr/>
        <a:lstStyle/>
        <a:p>
          <a:endParaRPr lang="pt-BR"/>
        </a:p>
      </dgm:t>
    </dgm:pt>
    <dgm:pt modelId="{8730517A-A1F1-40E0-9D23-ACD073C7DE44}" type="pres">
      <dgm:prSet presAssocID="{803EDA14-BFA1-403F-BC6A-6BCEECDB891B}" presName="parentText" presStyleLbl="node1" presStyleIdx="5" presStyleCnt="8">
        <dgm:presLayoutVars>
          <dgm:chMax val="0"/>
          <dgm:bulletEnabled val="1"/>
        </dgm:presLayoutVars>
      </dgm:prSet>
      <dgm:spPr/>
      <dgm:t>
        <a:bodyPr/>
        <a:lstStyle/>
        <a:p>
          <a:endParaRPr lang="pt-BR"/>
        </a:p>
      </dgm:t>
    </dgm:pt>
    <dgm:pt modelId="{8E7DA7E5-85E0-4F5B-9AF7-C04F6F0A08B8}" type="pres">
      <dgm:prSet presAssocID="{3D808388-C03C-46D9-A67F-B5998AC3B6F9}" presName="spacer" presStyleCnt="0"/>
      <dgm:spPr/>
      <dgm:t>
        <a:bodyPr/>
        <a:lstStyle/>
        <a:p>
          <a:endParaRPr lang="pt-BR"/>
        </a:p>
      </dgm:t>
    </dgm:pt>
    <dgm:pt modelId="{063EDBF1-DA86-429A-88AC-8BF0D498C2E8}" type="pres">
      <dgm:prSet presAssocID="{6020DBDC-1C78-4B82-8805-FC95A5140FD1}" presName="parentText" presStyleLbl="node1" presStyleIdx="6" presStyleCnt="8">
        <dgm:presLayoutVars>
          <dgm:chMax val="0"/>
          <dgm:bulletEnabled val="1"/>
        </dgm:presLayoutVars>
      </dgm:prSet>
      <dgm:spPr/>
      <dgm:t>
        <a:bodyPr/>
        <a:lstStyle/>
        <a:p>
          <a:endParaRPr lang="pt-BR"/>
        </a:p>
      </dgm:t>
    </dgm:pt>
    <dgm:pt modelId="{1874D932-EAAB-4410-BF80-A512F3E906D6}" type="pres">
      <dgm:prSet presAssocID="{15C02562-9C14-4068-BBA2-4FE0B0C05E6A}" presName="spacer" presStyleCnt="0"/>
      <dgm:spPr/>
      <dgm:t>
        <a:bodyPr/>
        <a:lstStyle/>
        <a:p>
          <a:endParaRPr lang="pt-BR"/>
        </a:p>
      </dgm:t>
    </dgm:pt>
    <dgm:pt modelId="{39FD9747-EF33-4A85-BB71-3E23C584FDA9}" type="pres">
      <dgm:prSet presAssocID="{4FCD479F-DDEA-48DA-9629-9B967B93F935}" presName="parentText" presStyleLbl="node1" presStyleIdx="7" presStyleCnt="8">
        <dgm:presLayoutVars>
          <dgm:chMax val="0"/>
          <dgm:bulletEnabled val="1"/>
        </dgm:presLayoutVars>
      </dgm:prSet>
      <dgm:spPr/>
      <dgm:t>
        <a:bodyPr/>
        <a:lstStyle/>
        <a:p>
          <a:endParaRPr lang="pt-BR"/>
        </a:p>
      </dgm:t>
    </dgm:pt>
  </dgm:ptLst>
  <dgm:cxnLst>
    <dgm:cxn modelId="{C313F5EE-1F85-4BAD-8C21-B40AB7778EEF}" type="presOf" srcId="{14DAB6BF-ED9B-4C24-9BEB-50296A45B90C}" destId="{65DBCDDF-5945-488B-94E4-553E72CCB99C}" srcOrd="0" destOrd="0" presId="urn:microsoft.com/office/officeart/2005/8/layout/vList2"/>
    <dgm:cxn modelId="{78A114C1-8A43-41A6-AC7E-1B43BB49A8AB}" type="presOf" srcId="{8D7DD003-A71E-4FF6-950E-53CC0AF53E80}" destId="{ED1739AE-FF7F-49F7-8337-E51F959718FC}" srcOrd="0" destOrd="0" presId="urn:microsoft.com/office/officeart/2005/8/layout/vList2"/>
    <dgm:cxn modelId="{9401056F-2D4E-4760-8A00-AB5D1149D08F}" srcId="{14DAB6BF-ED9B-4C24-9BEB-50296A45B90C}" destId="{49D070F4-8373-4F5B-AC44-6EFCFA93DE5C}" srcOrd="1" destOrd="0" parTransId="{8D5C5C78-E0D8-4866-B726-5CF462E6E0E8}" sibTransId="{2CA4D68B-DA5A-4244-ADC0-EC72990DD8F1}"/>
    <dgm:cxn modelId="{E9C59D12-8325-4B22-B156-782D4C50A7F9}" type="presOf" srcId="{2F3B50F9-C824-427F-8599-C1B6930E17F3}" destId="{6BB792EA-C7DD-47A8-9168-D3E9387B1F69}" srcOrd="0" destOrd="0" presId="urn:microsoft.com/office/officeart/2005/8/layout/vList2"/>
    <dgm:cxn modelId="{9EA4B729-A65C-47D9-AE27-6EACA46F3724}" type="presOf" srcId="{4FCD479F-DDEA-48DA-9629-9B967B93F935}" destId="{39FD9747-EF33-4A85-BB71-3E23C584FDA9}" srcOrd="0" destOrd="0" presId="urn:microsoft.com/office/officeart/2005/8/layout/vList2"/>
    <dgm:cxn modelId="{240E593C-22C9-4838-986E-1DEDD6DCCE6B}" srcId="{14DAB6BF-ED9B-4C24-9BEB-50296A45B90C}" destId="{803EDA14-BFA1-403F-BC6A-6BCEECDB891B}" srcOrd="5" destOrd="0" parTransId="{B6C295DE-8D2D-4EB7-B3BA-6BFB98E4F2E5}" sibTransId="{3D808388-C03C-46D9-A67F-B5998AC3B6F9}"/>
    <dgm:cxn modelId="{4A0FBC06-51F0-45D6-9DC4-BEF71CB3D0E2}" srcId="{14DAB6BF-ED9B-4C24-9BEB-50296A45B90C}" destId="{D3822779-DC7D-4645-B087-7259DFDBF025}" srcOrd="2" destOrd="0" parTransId="{0DD364F9-8E99-4E74-B4AF-5F61B5B53A4A}" sibTransId="{6C405823-F796-4E88-A6B8-800ED04C7AE7}"/>
    <dgm:cxn modelId="{34180FA9-9B05-4061-AD66-D4E6717F9F1C}" srcId="{14DAB6BF-ED9B-4C24-9BEB-50296A45B90C}" destId="{8D7DD003-A71E-4FF6-950E-53CC0AF53E80}" srcOrd="3" destOrd="0" parTransId="{6C722875-0E20-43FC-8B6A-E53BCEF8FF1A}" sibTransId="{6F50C98A-BA33-491C-8214-55DFFABCB5BC}"/>
    <dgm:cxn modelId="{39BFFE45-B23F-44EB-A784-B83CF29CF086}" type="presOf" srcId="{D3822779-DC7D-4645-B087-7259DFDBF025}" destId="{5EA9F530-EC34-4901-A59F-1ABC7F9FD4E4}" srcOrd="0" destOrd="0" presId="urn:microsoft.com/office/officeart/2005/8/layout/vList2"/>
    <dgm:cxn modelId="{4E82C3C0-0AF6-426C-96F0-8B0315403CE1}" type="presOf" srcId="{803EDA14-BFA1-403F-BC6A-6BCEECDB891B}" destId="{8730517A-A1F1-40E0-9D23-ACD073C7DE44}" srcOrd="0" destOrd="0" presId="urn:microsoft.com/office/officeart/2005/8/layout/vList2"/>
    <dgm:cxn modelId="{2FE7075F-1522-492A-BE10-B2EC8541B027}" type="presOf" srcId="{2C866F9D-B6DA-48D9-A0EC-3D3FCEA3AB40}" destId="{45E21CD1-92BB-44ED-8AD0-712D7A6F5FA2}" srcOrd="0" destOrd="0" presId="urn:microsoft.com/office/officeart/2005/8/layout/vList2"/>
    <dgm:cxn modelId="{8DCF86D6-60BB-45D3-92A8-F1084E5EF40F}" type="presOf" srcId="{6020DBDC-1C78-4B82-8805-FC95A5140FD1}" destId="{063EDBF1-DA86-429A-88AC-8BF0D498C2E8}" srcOrd="0" destOrd="0" presId="urn:microsoft.com/office/officeart/2005/8/layout/vList2"/>
    <dgm:cxn modelId="{C7C78539-ADB4-49B2-9057-76FC2D131C2C}" srcId="{14DAB6BF-ED9B-4C24-9BEB-50296A45B90C}" destId="{4FCD479F-DDEA-48DA-9629-9B967B93F935}" srcOrd="7" destOrd="0" parTransId="{82A3A4FD-42C8-4BDC-9B67-BDAAA8559A09}" sibTransId="{4A85EE1B-B503-48B4-B10A-E087F720A4EA}"/>
    <dgm:cxn modelId="{647A7C02-61AC-415A-8012-01B866FA39CB}" srcId="{14DAB6BF-ED9B-4C24-9BEB-50296A45B90C}" destId="{2F3B50F9-C824-427F-8599-C1B6930E17F3}" srcOrd="4" destOrd="0" parTransId="{3A632D4E-EFE7-4B3A-B5B9-32703D4E4BC4}" sibTransId="{3FDC46C5-B06F-4031-902F-D078B2EACC63}"/>
    <dgm:cxn modelId="{454DE74A-CE2C-408C-8A58-6AB9033FB1C4}" srcId="{14DAB6BF-ED9B-4C24-9BEB-50296A45B90C}" destId="{2C866F9D-B6DA-48D9-A0EC-3D3FCEA3AB40}" srcOrd="0" destOrd="0" parTransId="{AA821145-9932-4A65-B20E-E44DCCBDCF8F}" sibTransId="{E60090AD-3234-4B2E-AECF-225DAD96BE0E}"/>
    <dgm:cxn modelId="{F6CF87AA-B6CE-42CE-8F4D-3C6B22BFA167}" srcId="{14DAB6BF-ED9B-4C24-9BEB-50296A45B90C}" destId="{6020DBDC-1C78-4B82-8805-FC95A5140FD1}" srcOrd="6" destOrd="0" parTransId="{CBBB5FE2-8F85-4C7D-BA3C-3A917AACB824}" sibTransId="{15C02562-9C14-4068-BBA2-4FE0B0C05E6A}"/>
    <dgm:cxn modelId="{327F90BC-C79D-425B-B1BB-AC88BE1E6A35}" type="presOf" srcId="{49D070F4-8373-4F5B-AC44-6EFCFA93DE5C}" destId="{8C646AB8-477C-4C58-A41C-D16F70351B8B}" srcOrd="0" destOrd="0" presId="urn:microsoft.com/office/officeart/2005/8/layout/vList2"/>
    <dgm:cxn modelId="{78BF2527-1BCE-4496-9E4C-DB36F174063F}" type="presParOf" srcId="{65DBCDDF-5945-488B-94E4-553E72CCB99C}" destId="{45E21CD1-92BB-44ED-8AD0-712D7A6F5FA2}" srcOrd="0" destOrd="0" presId="urn:microsoft.com/office/officeart/2005/8/layout/vList2"/>
    <dgm:cxn modelId="{E4D0FDB3-76D6-4E8C-9445-162E02C1C4D6}" type="presParOf" srcId="{65DBCDDF-5945-488B-94E4-553E72CCB99C}" destId="{8F2340C0-61D8-4C59-8825-D7486315A5D4}" srcOrd="1" destOrd="0" presId="urn:microsoft.com/office/officeart/2005/8/layout/vList2"/>
    <dgm:cxn modelId="{026A276F-ED3F-456C-8F29-2F2CD1C48C32}" type="presParOf" srcId="{65DBCDDF-5945-488B-94E4-553E72CCB99C}" destId="{8C646AB8-477C-4C58-A41C-D16F70351B8B}" srcOrd="2" destOrd="0" presId="urn:microsoft.com/office/officeart/2005/8/layout/vList2"/>
    <dgm:cxn modelId="{17DCC7AF-9381-45EA-87D4-DF9366BAD65B}" type="presParOf" srcId="{65DBCDDF-5945-488B-94E4-553E72CCB99C}" destId="{79C82F07-E0DD-45AB-93D6-52B874B027A4}" srcOrd="3" destOrd="0" presId="urn:microsoft.com/office/officeart/2005/8/layout/vList2"/>
    <dgm:cxn modelId="{AB4B223C-066B-4D67-B569-E30B4A4C731D}" type="presParOf" srcId="{65DBCDDF-5945-488B-94E4-553E72CCB99C}" destId="{5EA9F530-EC34-4901-A59F-1ABC7F9FD4E4}" srcOrd="4" destOrd="0" presId="urn:microsoft.com/office/officeart/2005/8/layout/vList2"/>
    <dgm:cxn modelId="{902746B8-65EC-4892-8DFA-13A1C2ED054F}" type="presParOf" srcId="{65DBCDDF-5945-488B-94E4-553E72CCB99C}" destId="{96E078B7-F66D-46DB-AE89-380EF12D4AE6}" srcOrd="5" destOrd="0" presId="urn:microsoft.com/office/officeart/2005/8/layout/vList2"/>
    <dgm:cxn modelId="{ECAD6575-550C-43B9-AE70-462C16FCBEDE}" type="presParOf" srcId="{65DBCDDF-5945-488B-94E4-553E72CCB99C}" destId="{ED1739AE-FF7F-49F7-8337-E51F959718FC}" srcOrd="6" destOrd="0" presId="urn:microsoft.com/office/officeart/2005/8/layout/vList2"/>
    <dgm:cxn modelId="{CB2B35A3-08C1-4D83-AA82-17044C7C4207}" type="presParOf" srcId="{65DBCDDF-5945-488B-94E4-553E72CCB99C}" destId="{D8BB2B4A-288D-4F6E-B4CB-B99C571096FE}" srcOrd="7" destOrd="0" presId="urn:microsoft.com/office/officeart/2005/8/layout/vList2"/>
    <dgm:cxn modelId="{90EB85C6-7F1E-4A26-A8DC-1793C0F92F84}" type="presParOf" srcId="{65DBCDDF-5945-488B-94E4-553E72CCB99C}" destId="{6BB792EA-C7DD-47A8-9168-D3E9387B1F69}" srcOrd="8" destOrd="0" presId="urn:microsoft.com/office/officeart/2005/8/layout/vList2"/>
    <dgm:cxn modelId="{E24F41B0-F400-4AA6-A065-718567789B65}" type="presParOf" srcId="{65DBCDDF-5945-488B-94E4-553E72CCB99C}" destId="{45734473-7621-428A-A7D8-057392CE278F}" srcOrd="9" destOrd="0" presId="urn:microsoft.com/office/officeart/2005/8/layout/vList2"/>
    <dgm:cxn modelId="{319C8885-14DF-42C7-98EF-60456DC1646A}" type="presParOf" srcId="{65DBCDDF-5945-488B-94E4-553E72CCB99C}" destId="{8730517A-A1F1-40E0-9D23-ACD073C7DE44}" srcOrd="10" destOrd="0" presId="urn:microsoft.com/office/officeart/2005/8/layout/vList2"/>
    <dgm:cxn modelId="{44777000-B8A5-4B9D-9FF7-751D2EF7317D}" type="presParOf" srcId="{65DBCDDF-5945-488B-94E4-553E72CCB99C}" destId="{8E7DA7E5-85E0-4F5B-9AF7-C04F6F0A08B8}" srcOrd="11" destOrd="0" presId="urn:microsoft.com/office/officeart/2005/8/layout/vList2"/>
    <dgm:cxn modelId="{646D3282-0D7A-48B9-AA42-EEA5B1CA81FC}" type="presParOf" srcId="{65DBCDDF-5945-488B-94E4-553E72CCB99C}" destId="{063EDBF1-DA86-429A-88AC-8BF0D498C2E8}" srcOrd="12" destOrd="0" presId="urn:microsoft.com/office/officeart/2005/8/layout/vList2"/>
    <dgm:cxn modelId="{61144054-4D10-4A46-8BE0-9DA1BA0B08DA}" type="presParOf" srcId="{65DBCDDF-5945-488B-94E4-553E72CCB99C}" destId="{1874D932-EAAB-4410-BF80-A512F3E906D6}" srcOrd="13" destOrd="0" presId="urn:microsoft.com/office/officeart/2005/8/layout/vList2"/>
    <dgm:cxn modelId="{AEBE389D-1F5D-4849-B874-6C716DEB8D90}" type="presParOf" srcId="{65DBCDDF-5945-488B-94E4-553E72CCB99C}" destId="{39FD9747-EF33-4A85-BB71-3E23C584FDA9}" srcOrd="14" destOrd="0" presId="urn:microsoft.com/office/officeart/2005/8/layout/vList2"/>
  </dgm:cxnLst>
  <dgm:bg/>
  <dgm:whole/>
</dgm:dataModel>
</file>

<file path=ppt/diagrams/data20.xml><?xml version="1.0" encoding="utf-8"?>
<dgm:dataModel xmlns:dgm="http://schemas.openxmlformats.org/drawingml/2006/diagram" xmlns:a="http://schemas.openxmlformats.org/drawingml/2006/main">
  <dgm:ptLst>
    <dgm:pt modelId="{FAD52C5D-3DF2-4A03-BBE1-502BB03824E3}" type="doc">
      <dgm:prSet loTypeId="urn:microsoft.com/office/officeart/2005/8/layout/hList2" loCatId="list" qsTypeId="urn:microsoft.com/office/officeart/2005/8/quickstyle/simple1" qsCatId="simple" csTypeId="urn:microsoft.com/office/officeart/2005/8/colors/accent1_2" csCatId="accent1" phldr="1"/>
      <dgm:spPr/>
      <dgm:t>
        <a:bodyPr/>
        <a:lstStyle/>
        <a:p>
          <a:endParaRPr lang="pt-BR"/>
        </a:p>
      </dgm:t>
    </dgm:pt>
    <dgm:pt modelId="{EDE08D22-7C6A-416D-AC70-E3BD5C847A1B}">
      <dgm:prSet/>
      <dgm:spPr/>
      <dgm:t>
        <a:bodyPr/>
        <a:lstStyle/>
        <a:p>
          <a:pPr rtl="0"/>
          <a:r>
            <a:rPr lang="pt-BR" dirty="0" smtClean="0"/>
            <a:t>Scrum Masters serve ao Dono do Produto</a:t>
          </a:r>
          <a:endParaRPr lang="pt-BR" dirty="0"/>
        </a:p>
      </dgm:t>
    </dgm:pt>
    <dgm:pt modelId="{7C8A883F-3C98-4149-BBAA-03452E4803FC}" type="parTrans" cxnId="{298F72B0-390D-4C19-A61B-2106CA86FA52}">
      <dgm:prSet/>
      <dgm:spPr/>
      <dgm:t>
        <a:bodyPr/>
        <a:lstStyle/>
        <a:p>
          <a:endParaRPr lang="pt-BR"/>
        </a:p>
      </dgm:t>
    </dgm:pt>
    <dgm:pt modelId="{7E5923C7-C764-4B39-BA64-E9588ECBDAE3}" type="sibTrans" cxnId="{298F72B0-390D-4C19-A61B-2106CA86FA52}">
      <dgm:prSet/>
      <dgm:spPr/>
      <dgm:t>
        <a:bodyPr/>
        <a:lstStyle/>
        <a:p>
          <a:endParaRPr lang="pt-BR"/>
        </a:p>
      </dgm:t>
    </dgm:pt>
    <dgm:pt modelId="{6A144158-A797-41D4-8DB7-8924A0F64335}">
      <dgm:prSet/>
      <dgm:spPr/>
      <dgm:t>
        <a:bodyPr/>
        <a:lstStyle/>
        <a:p>
          <a:pPr rtl="0"/>
          <a:r>
            <a:rPr lang="pt-BR" dirty="0" smtClean="0"/>
            <a:t>Na definição Objetivos do Produto e gerenciamento do Backlog</a:t>
          </a:r>
          <a:endParaRPr lang="pt-BR" dirty="0"/>
        </a:p>
      </dgm:t>
    </dgm:pt>
    <dgm:pt modelId="{037BEFCB-8F41-4E59-8B96-2B61997DC1A6}" type="parTrans" cxnId="{7D4F0F87-225A-454F-893D-EF7E69DFB89C}">
      <dgm:prSet/>
      <dgm:spPr/>
      <dgm:t>
        <a:bodyPr/>
        <a:lstStyle/>
        <a:p>
          <a:endParaRPr lang="pt-BR"/>
        </a:p>
      </dgm:t>
    </dgm:pt>
    <dgm:pt modelId="{DCFBF196-C997-4894-AC17-92EB2DE172BB}" type="sibTrans" cxnId="{7D4F0F87-225A-454F-893D-EF7E69DFB89C}">
      <dgm:prSet/>
      <dgm:spPr/>
      <dgm:t>
        <a:bodyPr/>
        <a:lstStyle/>
        <a:p>
          <a:endParaRPr lang="pt-BR"/>
        </a:p>
      </dgm:t>
    </dgm:pt>
    <dgm:pt modelId="{1F4E1969-8009-4B5B-8F22-56B087F43C5D}">
      <dgm:prSet/>
      <dgm:spPr/>
      <dgm:t>
        <a:bodyPr/>
        <a:lstStyle/>
        <a:p>
          <a:r>
            <a:rPr lang="pt-BR" dirty="0" smtClean="0"/>
            <a:t>No planejamento do produto para um ambiente complexo</a:t>
          </a:r>
        </a:p>
      </dgm:t>
    </dgm:pt>
    <dgm:pt modelId="{6C119C00-EC53-4603-81A8-160C5806BBF6}" type="parTrans" cxnId="{B6CF643F-688C-4AC5-B64F-56BBD46764B2}">
      <dgm:prSet/>
      <dgm:spPr/>
      <dgm:t>
        <a:bodyPr/>
        <a:lstStyle/>
        <a:p>
          <a:endParaRPr lang="pt-BR"/>
        </a:p>
      </dgm:t>
    </dgm:pt>
    <dgm:pt modelId="{19EA3AA9-83D3-4EB0-AC7A-75411A2C34BF}" type="sibTrans" cxnId="{B6CF643F-688C-4AC5-B64F-56BBD46764B2}">
      <dgm:prSet/>
      <dgm:spPr/>
      <dgm:t>
        <a:bodyPr/>
        <a:lstStyle/>
        <a:p>
          <a:endParaRPr lang="pt-BR"/>
        </a:p>
      </dgm:t>
    </dgm:pt>
    <dgm:pt modelId="{89362B63-2B1E-4C16-86FE-8677DB3D04AC}">
      <dgm:prSet/>
      <dgm:spPr/>
      <dgm:t>
        <a:bodyPr/>
        <a:lstStyle/>
        <a:p>
          <a:r>
            <a:rPr lang="pt-BR" dirty="0" smtClean="0"/>
            <a:t>Facilitar a colaboração das partes interessadas</a:t>
          </a:r>
        </a:p>
      </dgm:t>
    </dgm:pt>
    <dgm:pt modelId="{154B20BE-9C0F-4AE4-97BD-DD67F7EDD3FE}" type="parTrans" cxnId="{FA1DD323-337E-4940-A4F0-61E8E3B80511}">
      <dgm:prSet/>
      <dgm:spPr/>
      <dgm:t>
        <a:bodyPr/>
        <a:lstStyle/>
        <a:p>
          <a:endParaRPr lang="pt-BR"/>
        </a:p>
      </dgm:t>
    </dgm:pt>
    <dgm:pt modelId="{F02FD650-0409-424B-BDE7-7CB7E6EFCD28}" type="sibTrans" cxnId="{FA1DD323-337E-4940-A4F0-61E8E3B80511}">
      <dgm:prSet/>
      <dgm:spPr/>
      <dgm:t>
        <a:bodyPr/>
        <a:lstStyle/>
        <a:p>
          <a:endParaRPr lang="pt-BR"/>
        </a:p>
      </dgm:t>
    </dgm:pt>
    <dgm:pt modelId="{071B73D0-051B-4DF2-A2CC-791A2E89860B}">
      <dgm:prSet/>
      <dgm:spPr/>
      <dgm:t>
        <a:bodyPr/>
        <a:lstStyle/>
        <a:p>
          <a:pPr rtl="0"/>
          <a:r>
            <a:rPr lang="pt-BR" dirty="0" smtClean="0"/>
            <a:t>Ajudar a equipe a entender itens do Backlog de forma clara e concisa</a:t>
          </a:r>
          <a:endParaRPr lang="pt-BR" dirty="0"/>
        </a:p>
      </dgm:t>
    </dgm:pt>
    <dgm:pt modelId="{9B16936F-26FD-4499-8BB9-80471EAA612B}" type="parTrans" cxnId="{E7115C3E-8863-44D2-A0AB-158760C16FB5}">
      <dgm:prSet/>
      <dgm:spPr/>
    </dgm:pt>
    <dgm:pt modelId="{A1728DED-8586-4442-A231-08E2F031AB16}" type="sibTrans" cxnId="{E7115C3E-8863-44D2-A0AB-158760C16FB5}">
      <dgm:prSet/>
      <dgm:spPr/>
    </dgm:pt>
    <dgm:pt modelId="{49CB9E7E-6BFC-43A1-B1BC-7C954F9B3A4C}" type="pres">
      <dgm:prSet presAssocID="{FAD52C5D-3DF2-4A03-BBE1-502BB03824E3}" presName="linearFlow" presStyleCnt="0">
        <dgm:presLayoutVars>
          <dgm:dir/>
          <dgm:animLvl val="lvl"/>
          <dgm:resizeHandles/>
        </dgm:presLayoutVars>
      </dgm:prSet>
      <dgm:spPr/>
      <dgm:t>
        <a:bodyPr/>
        <a:lstStyle/>
        <a:p>
          <a:endParaRPr lang="pt-BR"/>
        </a:p>
      </dgm:t>
    </dgm:pt>
    <dgm:pt modelId="{4EBD18CC-B56B-46E8-BFBC-C3FA8590A510}" type="pres">
      <dgm:prSet presAssocID="{EDE08D22-7C6A-416D-AC70-E3BD5C847A1B}" presName="compositeNode" presStyleCnt="0">
        <dgm:presLayoutVars>
          <dgm:bulletEnabled val="1"/>
        </dgm:presLayoutVars>
      </dgm:prSet>
      <dgm:spPr/>
    </dgm:pt>
    <dgm:pt modelId="{59BAA0CF-3858-4A7A-BF71-F135CA8358FC}" type="pres">
      <dgm:prSet presAssocID="{EDE08D22-7C6A-416D-AC70-E3BD5C847A1B}" presName="image" presStyleLbl="fgImgPlace1" presStyleIdx="0" presStyleCnt="1"/>
      <dgm:spPr>
        <a:blipFill rotWithShape="0">
          <a:blip xmlns:r="http://schemas.openxmlformats.org/officeDocument/2006/relationships" r:embed="rId1"/>
          <a:stretch>
            <a:fillRect/>
          </a:stretch>
        </a:blipFill>
      </dgm:spPr>
      <dgm:t>
        <a:bodyPr/>
        <a:lstStyle/>
        <a:p>
          <a:endParaRPr lang="pt-BR"/>
        </a:p>
      </dgm:t>
    </dgm:pt>
    <dgm:pt modelId="{D67083BF-C63D-441E-987E-7C4BD5EEE5CD}" type="pres">
      <dgm:prSet presAssocID="{EDE08D22-7C6A-416D-AC70-E3BD5C847A1B}" presName="childNode" presStyleLbl="node1" presStyleIdx="0" presStyleCnt="1">
        <dgm:presLayoutVars>
          <dgm:bulletEnabled val="1"/>
        </dgm:presLayoutVars>
      </dgm:prSet>
      <dgm:spPr/>
      <dgm:t>
        <a:bodyPr/>
        <a:lstStyle/>
        <a:p>
          <a:endParaRPr lang="pt-BR"/>
        </a:p>
      </dgm:t>
    </dgm:pt>
    <dgm:pt modelId="{29D7AB41-7CE6-43BD-B4AE-D1A31D7CAA56}" type="pres">
      <dgm:prSet presAssocID="{EDE08D22-7C6A-416D-AC70-E3BD5C847A1B}" presName="parentNode" presStyleLbl="revTx" presStyleIdx="0" presStyleCnt="1">
        <dgm:presLayoutVars>
          <dgm:chMax val="0"/>
          <dgm:bulletEnabled val="1"/>
        </dgm:presLayoutVars>
      </dgm:prSet>
      <dgm:spPr/>
      <dgm:t>
        <a:bodyPr/>
        <a:lstStyle/>
        <a:p>
          <a:endParaRPr lang="pt-BR"/>
        </a:p>
      </dgm:t>
    </dgm:pt>
  </dgm:ptLst>
  <dgm:cxnLst>
    <dgm:cxn modelId="{9CC7174B-C33F-4979-A61C-7A1AB6DEAF9C}" type="presOf" srcId="{EDE08D22-7C6A-416D-AC70-E3BD5C847A1B}" destId="{29D7AB41-7CE6-43BD-B4AE-D1A31D7CAA56}" srcOrd="0" destOrd="0" presId="urn:microsoft.com/office/officeart/2005/8/layout/hList2"/>
    <dgm:cxn modelId="{AA003B5F-6226-477A-AF59-53F37FEAF992}" type="presOf" srcId="{1F4E1969-8009-4B5B-8F22-56B087F43C5D}" destId="{D67083BF-C63D-441E-987E-7C4BD5EEE5CD}" srcOrd="0" destOrd="2" presId="urn:microsoft.com/office/officeart/2005/8/layout/hList2"/>
    <dgm:cxn modelId="{B6CF643F-688C-4AC5-B64F-56BBD46764B2}" srcId="{EDE08D22-7C6A-416D-AC70-E3BD5C847A1B}" destId="{1F4E1969-8009-4B5B-8F22-56B087F43C5D}" srcOrd="2" destOrd="0" parTransId="{6C119C00-EC53-4603-81A8-160C5806BBF6}" sibTransId="{19EA3AA9-83D3-4EB0-AC7A-75411A2C34BF}"/>
    <dgm:cxn modelId="{F24F0B17-FDAA-456C-8160-41D0154E5899}" type="presOf" srcId="{FAD52C5D-3DF2-4A03-BBE1-502BB03824E3}" destId="{49CB9E7E-6BFC-43A1-B1BC-7C954F9B3A4C}" srcOrd="0" destOrd="0" presId="urn:microsoft.com/office/officeart/2005/8/layout/hList2"/>
    <dgm:cxn modelId="{7D4F0F87-225A-454F-893D-EF7E69DFB89C}" srcId="{EDE08D22-7C6A-416D-AC70-E3BD5C847A1B}" destId="{6A144158-A797-41D4-8DB7-8924A0F64335}" srcOrd="0" destOrd="0" parTransId="{037BEFCB-8F41-4E59-8B96-2B61997DC1A6}" sibTransId="{DCFBF196-C997-4894-AC17-92EB2DE172BB}"/>
    <dgm:cxn modelId="{E7115C3E-8863-44D2-A0AB-158760C16FB5}" srcId="{EDE08D22-7C6A-416D-AC70-E3BD5C847A1B}" destId="{071B73D0-051B-4DF2-A2CC-791A2E89860B}" srcOrd="1" destOrd="0" parTransId="{9B16936F-26FD-4499-8BB9-80471EAA612B}" sibTransId="{A1728DED-8586-4442-A231-08E2F031AB16}"/>
    <dgm:cxn modelId="{298F72B0-390D-4C19-A61B-2106CA86FA52}" srcId="{FAD52C5D-3DF2-4A03-BBE1-502BB03824E3}" destId="{EDE08D22-7C6A-416D-AC70-E3BD5C847A1B}" srcOrd="0" destOrd="0" parTransId="{7C8A883F-3C98-4149-BBAA-03452E4803FC}" sibTransId="{7E5923C7-C764-4B39-BA64-E9588ECBDAE3}"/>
    <dgm:cxn modelId="{3CCD731A-E108-4864-9D18-765CD4F09B88}" type="presOf" srcId="{6A144158-A797-41D4-8DB7-8924A0F64335}" destId="{D67083BF-C63D-441E-987E-7C4BD5EEE5CD}" srcOrd="0" destOrd="0" presId="urn:microsoft.com/office/officeart/2005/8/layout/hList2"/>
    <dgm:cxn modelId="{B9CE216C-2C19-414A-93AC-B3860DD7EF84}" type="presOf" srcId="{89362B63-2B1E-4C16-86FE-8677DB3D04AC}" destId="{D67083BF-C63D-441E-987E-7C4BD5EEE5CD}" srcOrd="0" destOrd="3" presId="urn:microsoft.com/office/officeart/2005/8/layout/hList2"/>
    <dgm:cxn modelId="{FA1DD323-337E-4940-A4F0-61E8E3B80511}" srcId="{EDE08D22-7C6A-416D-AC70-E3BD5C847A1B}" destId="{89362B63-2B1E-4C16-86FE-8677DB3D04AC}" srcOrd="3" destOrd="0" parTransId="{154B20BE-9C0F-4AE4-97BD-DD67F7EDD3FE}" sibTransId="{F02FD650-0409-424B-BDE7-7CB7E6EFCD28}"/>
    <dgm:cxn modelId="{4E940A5F-793A-4442-BF6A-A518E8E6A0E2}" type="presOf" srcId="{071B73D0-051B-4DF2-A2CC-791A2E89860B}" destId="{D67083BF-C63D-441E-987E-7C4BD5EEE5CD}" srcOrd="0" destOrd="1" presId="urn:microsoft.com/office/officeart/2005/8/layout/hList2"/>
    <dgm:cxn modelId="{00D07C94-6E91-43CD-B95E-6B6840387BDA}" type="presParOf" srcId="{49CB9E7E-6BFC-43A1-B1BC-7C954F9B3A4C}" destId="{4EBD18CC-B56B-46E8-BFBC-C3FA8590A510}" srcOrd="0" destOrd="0" presId="urn:microsoft.com/office/officeart/2005/8/layout/hList2"/>
    <dgm:cxn modelId="{24976CC4-C7A4-4CE7-A9D8-0E962963D9F4}" type="presParOf" srcId="{4EBD18CC-B56B-46E8-BFBC-C3FA8590A510}" destId="{59BAA0CF-3858-4A7A-BF71-F135CA8358FC}" srcOrd="0" destOrd="0" presId="urn:microsoft.com/office/officeart/2005/8/layout/hList2"/>
    <dgm:cxn modelId="{77C96A72-80D6-4C82-8EE6-696A089F6888}" type="presParOf" srcId="{4EBD18CC-B56B-46E8-BFBC-C3FA8590A510}" destId="{D67083BF-C63D-441E-987E-7C4BD5EEE5CD}" srcOrd="1" destOrd="0" presId="urn:microsoft.com/office/officeart/2005/8/layout/hList2"/>
    <dgm:cxn modelId="{BBF91FE2-3337-4850-A123-B464619C29E7}" type="presParOf" srcId="{4EBD18CC-B56B-46E8-BFBC-C3FA8590A510}" destId="{29D7AB41-7CE6-43BD-B4AE-D1A31D7CAA56}" srcOrd="2" destOrd="0" presId="urn:microsoft.com/office/officeart/2005/8/layout/hList2"/>
  </dgm:cxnLst>
  <dgm:bg/>
  <dgm:whole/>
</dgm:dataModel>
</file>

<file path=ppt/diagrams/data21.xml><?xml version="1.0" encoding="utf-8"?>
<dgm:dataModel xmlns:dgm="http://schemas.openxmlformats.org/drawingml/2006/diagram" xmlns:a="http://schemas.openxmlformats.org/drawingml/2006/main">
  <dgm:ptLst>
    <dgm:pt modelId="{FAD52C5D-3DF2-4A03-BBE1-502BB03824E3}" type="doc">
      <dgm:prSet loTypeId="urn:microsoft.com/office/officeart/2005/8/layout/hList2" loCatId="list" qsTypeId="urn:microsoft.com/office/officeart/2005/8/quickstyle/simple1" qsCatId="simple" csTypeId="urn:microsoft.com/office/officeart/2005/8/colors/accent1_2" csCatId="accent1" phldr="1"/>
      <dgm:spPr/>
      <dgm:t>
        <a:bodyPr/>
        <a:lstStyle/>
        <a:p>
          <a:endParaRPr lang="pt-BR"/>
        </a:p>
      </dgm:t>
    </dgm:pt>
    <dgm:pt modelId="{EDE08D22-7C6A-416D-AC70-E3BD5C847A1B}">
      <dgm:prSet/>
      <dgm:spPr/>
      <dgm:t>
        <a:bodyPr/>
        <a:lstStyle/>
        <a:p>
          <a:pPr rtl="0"/>
          <a:r>
            <a:rPr lang="pt-BR" dirty="0" smtClean="0"/>
            <a:t>Scrum Masters serve à organização</a:t>
          </a:r>
          <a:endParaRPr lang="pt-BR" dirty="0"/>
        </a:p>
      </dgm:t>
    </dgm:pt>
    <dgm:pt modelId="{7C8A883F-3C98-4149-BBAA-03452E4803FC}" type="parTrans" cxnId="{298F72B0-390D-4C19-A61B-2106CA86FA52}">
      <dgm:prSet/>
      <dgm:spPr/>
      <dgm:t>
        <a:bodyPr/>
        <a:lstStyle/>
        <a:p>
          <a:endParaRPr lang="pt-BR"/>
        </a:p>
      </dgm:t>
    </dgm:pt>
    <dgm:pt modelId="{7E5923C7-C764-4B39-BA64-E9588ECBDAE3}" type="sibTrans" cxnId="{298F72B0-390D-4C19-A61B-2106CA86FA52}">
      <dgm:prSet/>
      <dgm:spPr/>
      <dgm:t>
        <a:bodyPr/>
        <a:lstStyle/>
        <a:p>
          <a:endParaRPr lang="pt-BR"/>
        </a:p>
      </dgm:t>
    </dgm:pt>
    <dgm:pt modelId="{6A144158-A797-41D4-8DB7-8924A0F64335}">
      <dgm:prSet/>
      <dgm:spPr/>
      <dgm:t>
        <a:bodyPr/>
        <a:lstStyle/>
        <a:p>
          <a:pPr rtl="0"/>
          <a:r>
            <a:rPr lang="pt-BR" dirty="0" smtClean="0"/>
            <a:t>Liderar, treinar e orientar a organização na adoção do Scrum</a:t>
          </a:r>
          <a:endParaRPr lang="pt-BR" dirty="0"/>
        </a:p>
      </dgm:t>
    </dgm:pt>
    <dgm:pt modelId="{037BEFCB-8F41-4E59-8B96-2B61997DC1A6}" type="parTrans" cxnId="{7D4F0F87-225A-454F-893D-EF7E69DFB89C}">
      <dgm:prSet/>
      <dgm:spPr/>
      <dgm:t>
        <a:bodyPr/>
        <a:lstStyle/>
        <a:p>
          <a:endParaRPr lang="pt-BR"/>
        </a:p>
      </dgm:t>
    </dgm:pt>
    <dgm:pt modelId="{DCFBF196-C997-4894-AC17-92EB2DE172BB}" type="sibTrans" cxnId="{7D4F0F87-225A-454F-893D-EF7E69DFB89C}">
      <dgm:prSet/>
      <dgm:spPr/>
      <dgm:t>
        <a:bodyPr/>
        <a:lstStyle/>
        <a:p>
          <a:endParaRPr lang="pt-BR"/>
        </a:p>
      </dgm:t>
    </dgm:pt>
    <dgm:pt modelId="{D3FB8890-F3CA-4BFF-A0E4-917816B9C9AA}">
      <dgm:prSet/>
      <dgm:spPr/>
      <dgm:t>
        <a:bodyPr/>
        <a:lstStyle/>
        <a:p>
          <a:r>
            <a:rPr lang="pt-BR" dirty="0" smtClean="0"/>
            <a:t>Planejando e aconselhando implementações Scrum dentro da organização</a:t>
          </a:r>
        </a:p>
      </dgm:t>
    </dgm:pt>
    <dgm:pt modelId="{A6481055-3C24-4556-B73A-4E80C2EF8490}" type="parTrans" cxnId="{ED7BD0B5-5CB9-48C2-A3EA-BA692A9787E9}">
      <dgm:prSet/>
      <dgm:spPr/>
      <dgm:t>
        <a:bodyPr/>
        <a:lstStyle/>
        <a:p>
          <a:endParaRPr lang="pt-BR"/>
        </a:p>
      </dgm:t>
    </dgm:pt>
    <dgm:pt modelId="{20E7418B-1C26-4858-8F6C-233B1D11965F}" type="sibTrans" cxnId="{ED7BD0B5-5CB9-48C2-A3EA-BA692A9787E9}">
      <dgm:prSet/>
      <dgm:spPr/>
      <dgm:t>
        <a:bodyPr/>
        <a:lstStyle/>
        <a:p>
          <a:endParaRPr lang="pt-BR"/>
        </a:p>
      </dgm:t>
    </dgm:pt>
    <dgm:pt modelId="{08D36CE2-145D-4D1C-B817-642C0640EA31}">
      <dgm:prSet/>
      <dgm:spPr/>
      <dgm:t>
        <a:bodyPr/>
        <a:lstStyle/>
        <a:p>
          <a:r>
            <a:rPr lang="pt-BR" dirty="0" smtClean="0"/>
            <a:t>Ajudar funcionários a implementar uma abordagem empírica para trabalhos complexos</a:t>
          </a:r>
        </a:p>
      </dgm:t>
    </dgm:pt>
    <dgm:pt modelId="{86CFE84E-C89E-4555-8875-D96435B01378}" type="parTrans" cxnId="{62ABFEB4-E954-427D-91DC-A6F2F129610C}">
      <dgm:prSet/>
      <dgm:spPr/>
      <dgm:t>
        <a:bodyPr/>
        <a:lstStyle/>
        <a:p>
          <a:endParaRPr lang="pt-BR"/>
        </a:p>
      </dgm:t>
    </dgm:pt>
    <dgm:pt modelId="{AB270AE6-222A-4F38-8FDA-38D08CDB3AE8}" type="sibTrans" cxnId="{62ABFEB4-E954-427D-91DC-A6F2F129610C}">
      <dgm:prSet/>
      <dgm:spPr/>
      <dgm:t>
        <a:bodyPr/>
        <a:lstStyle/>
        <a:p>
          <a:endParaRPr lang="pt-BR"/>
        </a:p>
      </dgm:t>
    </dgm:pt>
    <dgm:pt modelId="{0A954DE9-10DD-42BD-BCB4-2AEEF58ED3C9}">
      <dgm:prSet/>
      <dgm:spPr/>
      <dgm:t>
        <a:bodyPr/>
        <a:lstStyle/>
        <a:p>
          <a:r>
            <a:rPr lang="pt-BR" dirty="0" smtClean="0"/>
            <a:t>Removendo barreiras entre as partes interessadas e as equipes Scrum</a:t>
          </a:r>
        </a:p>
      </dgm:t>
    </dgm:pt>
    <dgm:pt modelId="{12AAA356-2C29-4FB8-BD73-62E5698D72EB}" type="parTrans" cxnId="{EC1C34FF-24FD-45B7-B2AE-8CA2B1C6A98B}">
      <dgm:prSet/>
      <dgm:spPr/>
      <dgm:t>
        <a:bodyPr/>
        <a:lstStyle/>
        <a:p>
          <a:endParaRPr lang="pt-BR"/>
        </a:p>
      </dgm:t>
    </dgm:pt>
    <dgm:pt modelId="{8E49F279-FEDE-45D0-98FF-BF3B66880446}" type="sibTrans" cxnId="{EC1C34FF-24FD-45B7-B2AE-8CA2B1C6A98B}">
      <dgm:prSet/>
      <dgm:spPr/>
      <dgm:t>
        <a:bodyPr/>
        <a:lstStyle/>
        <a:p>
          <a:endParaRPr lang="pt-BR"/>
        </a:p>
      </dgm:t>
    </dgm:pt>
    <dgm:pt modelId="{49CB9E7E-6BFC-43A1-B1BC-7C954F9B3A4C}" type="pres">
      <dgm:prSet presAssocID="{FAD52C5D-3DF2-4A03-BBE1-502BB03824E3}" presName="linearFlow" presStyleCnt="0">
        <dgm:presLayoutVars>
          <dgm:dir/>
          <dgm:animLvl val="lvl"/>
          <dgm:resizeHandles/>
        </dgm:presLayoutVars>
      </dgm:prSet>
      <dgm:spPr/>
      <dgm:t>
        <a:bodyPr/>
        <a:lstStyle/>
        <a:p>
          <a:endParaRPr lang="pt-BR"/>
        </a:p>
      </dgm:t>
    </dgm:pt>
    <dgm:pt modelId="{4EBD18CC-B56B-46E8-BFBC-C3FA8590A510}" type="pres">
      <dgm:prSet presAssocID="{EDE08D22-7C6A-416D-AC70-E3BD5C847A1B}" presName="compositeNode" presStyleCnt="0">
        <dgm:presLayoutVars>
          <dgm:bulletEnabled val="1"/>
        </dgm:presLayoutVars>
      </dgm:prSet>
      <dgm:spPr/>
    </dgm:pt>
    <dgm:pt modelId="{59BAA0CF-3858-4A7A-BF71-F135CA8358FC}" type="pres">
      <dgm:prSet presAssocID="{EDE08D22-7C6A-416D-AC70-E3BD5C847A1B}" presName="image" presStyleLbl="fgImgPlace1" presStyleIdx="0" presStyleCnt="1"/>
      <dgm:spPr>
        <a:blipFill rotWithShape="0">
          <a:blip xmlns:r="http://schemas.openxmlformats.org/officeDocument/2006/relationships" r:embed="rId1"/>
          <a:stretch>
            <a:fillRect/>
          </a:stretch>
        </a:blipFill>
      </dgm:spPr>
      <dgm:t>
        <a:bodyPr/>
        <a:lstStyle/>
        <a:p>
          <a:endParaRPr lang="pt-BR"/>
        </a:p>
      </dgm:t>
    </dgm:pt>
    <dgm:pt modelId="{D67083BF-C63D-441E-987E-7C4BD5EEE5CD}" type="pres">
      <dgm:prSet presAssocID="{EDE08D22-7C6A-416D-AC70-E3BD5C847A1B}" presName="childNode" presStyleLbl="node1" presStyleIdx="0" presStyleCnt="1">
        <dgm:presLayoutVars>
          <dgm:bulletEnabled val="1"/>
        </dgm:presLayoutVars>
      </dgm:prSet>
      <dgm:spPr/>
      <dgm:t>
        <a:bodyPr/>
        <a:lstStyle/>
        <a:p>
          <a:endParaRPr lang="pt-BR"/>
        </a:p>
      </dgm:t>
    </dgm:pt>
    <dgm:pt modelId="{29D7AB41-7CE6-43BD-B4AE-D1A31D7CAA56}" type="pres">
      <dgm:prSet presAssocID="{EDE08D22-7C6A-416D-AC70-E3BD5C847A1B}" presName="parentNode" presStyleLbl="revTx" presStyleIdx="0" presStyleCnt="1">
        <dgm:presLayoutVars>
          <dgm:chMax val="0"/>
          <dgm:bulletEnabled val="1"/>
        </dgm:presLayoutVars>
      </dgm:prSet>
      <dgm:spPr/>
      <dgm:t>
        <a:bodyPr/>
        <a:lstStyle/>
        <a:p>
          <a:endParaRPr lang="pt-BR"/>
        </a:p>
      </dgm:t>
    </dgm:pt>
  </dgm:ptLst>
  <dgm:cxnLst>
    <dgm:cxn modelId="{999B56DB-3358-4123-832E-0338C442B18D}" type="presOf" srcId="{08D36CE2-145D-4D1C-B817-642C0640EA31}" destId="{D67083BF-C63D-441E-987E-7C4BD5EEE5CD}" srcOrd="0" destOrd="2" presId="urn:microsoft.com/office/officeart/2005/8/layout/hList2"/>
    <dgm:cxn modelId="{ED7BD0B5-5CB9-48C2-A3EA-BA692A9787E9}" srcId="{EDE08D22-7C6A-416D-AC70-E3BD5C847A1B}" destId="{D3FB8890-F3CA-4BFF-A0E4-917816B9C9AA}" srcOrd="1" destOrd="0" parTransId="{A6481055-3C24-4556-B73A-4E80C2EF8490}" sibTransId="{20E7418B-1C26-4858-8F6C-233B1D11965F}"/>
    <dgm:cxn modelId="{7D4F0F87-225A-454F-893D-EF7E69DFB89C}" srcId="{EDE08D22-7C6A-416D-AC70-E3BD5C847A1B}" destId="{6A144158-A797-41D4-8DB7-8924A0F64335}" srcOrd="0" destOrd="0" parTransId="{037BEFCB-8F41-4E59-8B96-2B61997DC1A6}" sibTransId="{DCFBF196-C997-4894-AC17-92EB2DE172BB}"/>
    <dgm:cxn modelId="{298F72B0-390D-4C19-A61B-2106CA86FA52}" srcId="{FAD52C5D-3DF2-4A03-BBE1-502BB03824E3}" destId="{EDE08D22-7C6A-416D-AC70-E3BD5C847A1B}" srcOrd="0" destOrd="0" parTransId="{7C8A883F-3C98-4149-BBAA-03452E4803FC}" sibTransId="{7E5923C7-C764-4B39-BA64-E9588ECBDAE3}"/>
    <dgm:cxn modelId="{40E1F2B6-5166-4552-9FDB-F6B4CD3CE51D}" type="presOf" srcId="{D3FB8890-F3CA-4BFF-A0E4-917816B9C9AA}" destId="{D67083BF-C63D-441E-987E-7C4BD5EEE5CD}" srcOrd="0" destOrd="1" presId="urn:microsoft.com/office/officeart/2005/8/layout/hList2"/>
    <dgm:cxn modelId="{D15A3815-BD9B-40B3-BCCA-BAC12C0960FD}" type="presOf" srcId="{6A144158-A797-41D4-8DB7-8924A0F64335}" destId="{D67083BF-C63D-441E-987E-7C4BD5EEE5CD}" srcOrd="0" destOrd="0" presId="urn:microsoft.com/office/officeart/2005/8/layout/hList2"/>
    <dgm:cxn modelId="{068229DB-D8A5-41AD-9366-11D300B4162B}" type="presOf" srcId="{0A954DE9-10DD-42BD-BCB4-2AEEF58ED3C9}" destId="{D67083BF-C63D-441E-987E-7C4BD5EEE5CD}" srcOrd="0" destOrd="3" presId="urn:microsoft.com/office/officeart/2005/8/layout/hList2"/>
    <dgm:cxn modelId="{C6D2D257-2A1D-4447-A958-31F54C13A893}" type="presOf" srcId="{EDE08D22-7C6A-416D-AC70-E3BD5C847A1B}" destId="{29D7AB41-7CE6-43BD-B4AE-D1A31D7CAA56}" srcOrd="0" destOrd="0" presId="urn:microsoft.com/office/officeart/2005/8/layout/hList2"/>
    <dgm:cxn modelId="{EC1C34FF-24FD-45B7-B2AE-8CA2B1C6A98B}" srcId="{EDE08D22-7C6A-416D-AC70-E3BD5C847A1B}" destId="{0A954DE9-10DD-42BD-BCB4-2AEEF58ED3C9}" srcOrd="3" destOrd="0" parTransId="{12AAA356-2C29-4FB8-BD73-62E5698D72EB}" sibTransId="{8E49F279-FEDE-45D0-98FF-BF3B66880446}"/>
    <dgm:cxn modelId="{9DCDB471-259E-4AA5-8C5F-73E5E6511863}" type="presOf" srcId="{FAD52C5D-3DF2-4A03-BBE1-502BB03824E3}" destId="{49CB9E7E-6BFC-43A1-B1BC-7C954F9B3A4C}" srcOrd="0" destOrd="0" presId="urn:microsoft.com/office/officeart/2005/8/layout/hList2"/>
    <dgm:cxn modelId="{62ABFEB4-E954-427D-91DC-A6F2F129610C}" srcId="{EDE08D22-7C6A-416D-AC70-E3BD5C847A1B}" destId="{08D36CE2-145D-4D1C-B817-642C0640EA31}" srcOrd="2" destOrd="0" parTransId="{86CFE84E-C89E-4555-8875-D96435B01378}" sibTransId="{AB270AE6-222A-4F38-8FDA-38D08CDB3AE8}"/>
    <dgm:cxn modelId="{77F534B3-E9E5-45DD-9D01-4FC6845471DC}" type="presParOf" srcId="{49CB9E7E-6BFC-43A1-B1BC-7C954F9B3A4C}" destId="{4EBD18CC-B56B-46E8-BFBC-C3FA8590A510}" srcOrd="0" destOrd="0" presId="urn:microsoft.com/office/officeart/2005/8/layout/hList2"/>
    <dgm:cxn modelId="{841DA48B-2F43-4184-8B26-80DFBF854E29}" type="presParOf" srcId="{4EBD18CC-B56B-46E8-BFBC-C3FA8590A510}" destId="{59BAA0CF-3858-4A7A-BF71-F135CA8358FC}" srcOrd="0" destOrd="0" presId="urn:microsoft.com/office/officeart/2005/8/layout/hList2"/>
    <dgm:cxn modelId="{11AE61C9-970E-4170-8CF5-13CBDC955E40}" type="presParOf" srcId="{4EBD18CC-B56B-46E8-BFBC-C3FA8590A510}" destId="{D67083BF-C63D-441E-987E-7C4BD5EEE5CD}" srcOrd="1" destOrd="0" presId="urn:microsoft.com/office/officeart/2005/8/layout/hList2"/>
    <dgm:cxn modelId="{D831EAD9-67CD-4EA2-A3CF-B559AFEA43AF}" type="presParOf" srcId="{4EBD18CC-B56B-46E8-BFBC-C3FA8590A510}" destId="{29D7AB41-7CE6-43BD-B4AE-D1A31D7CAA56}" srcOrd="2" destOrd="0" presId="urn:microsoft.com/office/officeart/2005/8/layout/hList2"/>
  </dgm:cxnLst>
  <dgm:bg/>
  <dgm:whole/>
</dgm:dataModel>
</file>

<file path=ppt/diagrams/data22.xml><?xml version="1.0" encoding="utf-8"?>
<dgm:dataModel xmlns:dgm="http://schemas.openxmlformats.org/drawingml/2006/diagram" xmlns:a="http://schemas.openxmlformats.org/drawingml/2006/main">
  <dgm:ptLst>
    <dgm:pt modelId="{838899D1-2ECA-4530-BA1D-110C7BCAF4A4}" type="doc">
      <dgm:prSet loTypeId="urn:microsoft.com/office/officeart/2005/8/layout/vProcess5" loCatId="process" qsTypeId="urn:microsoft.com/office/officeart/2005/8/quickstyle/simple2" qsCatId="simple" csTypeId="urn:microsoft.com/office/officeart/2005/8/colors/colorful4" csCatId="colorful" phldr="1"/>
      <dgm:spPr/>
      <dgm:t>
        <a:bodyPr/>
        <a:lstStyle/>
        <a:p>
          <a:endParaRPr lang="pt-BR"/>
        </a:p>
      </dgm:t>
    </dgm:pt>
    <dgm:pt modelId="{E09FDA8D-F394-426F-8305-FE45BDA8B750}">
      <dgm:prSet/>
      <dgm:spPr/>
      <dgm:t>
        <a:bodyPr/>
        <a:lstStyle/>
        <a:p>
          <a:pPr rtl="0"/>
          <a:r>
            <a:rPr lang="pt-BR" dirty="0" smtClean="0">
              <a:effectLst>
                <a:outerShdw blurRad="38100" dist="38100" dir="2700000" algn="tl">
                  <a:srgbClr val="000000">
                    <a:alpha val="43137"/>
                  </a:srgbClr>
                </a:outerShdw>
              </a:effectLst>
            </a:rPr>
            <a:t>Por que esta Sprint é valiosa?</a:t>
          </a:r>
          <a:endParaRPr lang="pt-BR" dirty="0">
            <a:effectLst>
              <a:outerShdw blurRad="38100" dist="38100" dir="2700000" algn="tl">
                <a:srgbClr val="000000">
                  <a:alpha val="43137"/>
                </a:srgbClr>
              </a:outerShdw>
            </a:effectLst>
          </a:endParaRPr>
        </a:p>
      </dgm:t>
    </dgm:pt>
    <dgm:pt modelId="{B8553E9E-01D1-4115-929F-045D43D72942}" type="parTrans" cxnId="{25DBF811-59AB-4365-BCE1-136826CC6F44}">
      <dgm:prSet/>
      <dgm:spPr/>
      <dgm:t>
        <a:bodyPr/>
        <a:lstStyle/>
        <a:p>
          <a:endParaRPr lang="pt-BR">
            <a:effectLst>
              <a:outerShdw blurRad="38100" dist="38100" dir="2700000" algn="tl">
                <a:srgbClr val="000000">
                  <a:alpha val="43137"/>
                </a:srgbClr>
              </a:outerShdw>
            </a:effectLst>
          </a:endParaRPr>
        </a:p>
      </dgm:t>
    </dgm:pt>
    <dgm:pt modelId="{3C62E5CB-D43C-4882-9A92-29902BD9831C}" type="sibTrans" cxnId="{25DBF811-59AB-4365-BCE1-136826CC6F44}">
      <dgm:prSet/>
      <dgm:spPr/>
      <dgm:t>
        <a:bodyPr/>
        <a:lstStyle/>
        <a:p>
          <a:endParaRPr lang="pt-BR">
            <a:effectLst>
              <a:outerShdw blurRad="38100" dist="38100" dir="2700000" algn="tl">
                <a:srgbClr val="000000">
                  <a:alpha val="43137"/>
                </a:srgbClr>
              </a:outerShdw>
            </a:effectLst>
          </a:endParaRPr>
        </a:p>
      </dgm:t>
    </dgm:pt>
    <dgm:pt modelId="{C9CCB72C-34A1-4FD6-BFBD-46EA280ECD86}">
      <dgm:prSet/>
      <dgm:spPr/>
      <dgm:t>
        <a:bodyPr/>
        <a:lstStyle/>
        <a:p>
          <a:pPr rtl="0"/>
          <a:r>
            <a:rPr lang="pt-BR" dirty="0" smtClean="0">
              <a:effectLst>
                <a:outerShdw blurRad="38100" dist="38100" dir="2700000" algn="tl">
                  <a:srgbClr val="000000">
                    <a:alpha val="43137"/>
                  </a:srgbClr>
                </a:outerShdw>
              </a:effectLst>
            </a:rPr>
            <a:t>O que pode ser feito nesta Sprint?</a:t>
          </a:r>
          <a:endParaRPr lang="pt-BR" dirty="0">
            <a:effectLst>
              <a:outerShdw blurRad="38100" dist="38100" dir="2700000" algn="tl">
                <a:srgbClr val="000000">
                  <a:alpha val="43137"/>
                </a:srgbClr>
              </a:outerShdw>
            </a:effectLst>
          </a:endParaRPr>
        </a:p>
      </dgm:t>
    </dgm:pt>
    <dgm:pt modelId="{61493790-ADF0-4679-BABF-0578499E705E}" type="parTrans" cxnId="{FF042819-9CE1-428E-B002-4F217CE90466}">
      <dgm:prSet/>
      <dgm:spPr/>
      <dgm:t>
        <a:bodyPr/>
        <a:lstStyle/>
        <a:p>
          <a:endParaRPr lang="pt-BR">
            <a:effectLst>
              <a:outerShdw blurRad="38100" dist="38100" dir="2700000" algn="tl">
                <a:srgbClr val="000000">
                  <a:alpha val="43137"/>
                </a:srgbClr>
              </a:outerShdw>
            </a:effectLst>
          </a:endParaRPr>
        </a:p>
      </dgm:t>
    </dgm:pt>
    <dgm:pt modelId="{23EAF10D-C077-4B66-906C-C46994682AFE}" type="sibTrans" cxnId="{FF042819-9CE1-428E-B002-4F217CE90466}">
      <dgm:prSet/>
      <dgm:spPr/>
      <dgm:t>
        <a:bodyPr/>
        <a:lstStyle/>
        <a:p>
          <a:endParaRPr lang="pt-BR">
            <a:effectLst>
              <a:outerShdw blurRad="38100" dist="38100" dir="2700000" algn="tl">
                <a:srgbClr val="000000">
                  <a:alpha val="43137"/>
                </a:srgbClr>
              </a:outerShdw>
            </a:effectLst>
          </a:endParaRPr>
        </a:p>
      </dgm:t>
    </dgm:pt>
    <dgm:pt modelId="{31F88893-E8BE-431A-88E1-2DD55B466296}">
      <dgm:prSet/>
      <dgm:spPr/>
      <dgm:t>
        <a:bodyPr/>
        <a:lstStyle/>
        <a:p>
          <a:pPr rtl="0"/>
          <a:r>
            <a:rPr lang="pt-BR" dirty="0" smtClean="0">
              <a:effectLst>
                <a:outerShdw blurRad="38100" dist="38100" dir="2700000" algn="tl">
                  <a:srgbClr val="000000">
                    <a:alpha val="43137"/>
                  </a:srgbClr>
                </a:outerShdw>
              </a:effectLst>
            </a:rPr>
            <a:t>Como o trabalho será realizado?</a:t>
          </a:r>
          <a:endParaRPr lang="pt-BR" dirty="0">
            <a:effectLst>
              <a:outerShdw blurRad="38100" dist="38100" dir="2700000" algn="tl">
                <a:srgbClr val="000000">
                  <a:alpha val="43137"/>
                </a:srgbClr>
              </a:outerShdw>
            </a:effectLst>
          </a:endParaRPr>
        </a:p>
      </dgm:t>
    </dgm:pt>
    <dgm:pt modelId="{544221F7-E2FE-4EF6-9FD4-93BD01DD0878}" type="parTrans" cxnId="{4CAE5AEA-5B5C-449A-A87B-0B6C673556F6}">
      <dgm:prSet/>
      <dgm:spPr/>
      <dgm:t>
        <a:bodyPr/>
        <a:lstStyle/>
        <a:p>
          <a:endParaRPr lang="pt-BR">
            <a:effectLst>
              <a:outerShdw blurRad="38100" dist="38100" dir="2700000" algn="tl">
                <a:srgbClr val="000000">
                  <a:alpha val="43137"/>
                </a:srgbClr>
              </a:outerShdw>
            </a:effectLst>
          </a:endParaRPr>
        </a:p>
      </dgm:t>
    </dgm:pt>
    <dgm:pt modelId="{74CA8AF5-D5CB-426E-BC62-D4839E8993CD}" type="sibTrans" cxnId="{4CAE5AEA-5B5C-449A-A87B-0B6C673556F6}">
      <dgm:prSet/>
      <dgm:spPr/>
      <dgm:t>
        <a:bodyPr/>
        <a:lstStyle/>
        <a:p>
          <a:endParaRPr lang="pt-BR">
            <a:effectLst>
              <a:outerShdw blurRad="38100" dist="38100" dir="2700000" algn="tl">
                <a:srgbClr val="000000">
                  <a:alpha val="43137"/>
                </a:srgbClr>
              </a:outerShdw>
            </a:effectLst>
          </a:endParaRPr>
        </a:p>
      </dgm:t>
    </dgm:pt>
    <dgm:pt modelId="{DC94AF96-8506-41C3-B321-7F7EE7AE84E1}" type="pres">
      <dgm:prSet presAssocID="{838899D1-2ECA-4530-BA1D-110C7BCAF4A4}" presName="outerComposite" presStyleCnt="0">
        <dgm:presLayoutVars>
          <dgm:chMax val="5"/>
          <dgm:dir/>
          <dgm:resizeHandles val="exact"/>
        </dgm:presLayoutVars>
      </dgm:prSet>
      <dgm:spPr/>
      <dgm:t>
        <a:bodyPr/>
        <a:lstStyle/>
        <a:p>
          <a:endParaRPr lang="pt-BR"/>
        </a:p>
      </dgm:t>
    </dgm:pt>
    <dgm:pt modelId="{8BA7635F-135F-4461-9C8C-9A853C74C0D1}" type="pres">
      <dgm:prSet presAssocID="{838899D1-2ECA-4530-BA1D-110C7BCAF4A4}" presName="dummyMaxCanvas" presStyleCnt="0">
        <dgm:presLayoutVars/>
      </dgm:prSet>
      <dgm:spPr/>
      <dgm:t>
        <a:bodyPr/>
        <a:lstStyle/>
        <a:p>
          <a:endParaRPr lang="pt-BR"/>
        </a:p>
      </dgm:t>
    </dgm:pt>
    <dgm:pt modelId="{AA634E90-C892-47D6-8280-D4CB5FE1AC7D}" type="pres">
      <dgm:prSet presAssocID="{838899D1-2ECA-4530-BA1D-110C7BCAF4A4}" presName="ThreeNodes_1" presStyleLbl="node1" presStyleIdx="0" presStyleCnt="3">
        <dgm:presLayoutVars>
          <dgm:bulletEnabled val="1"/>
        </dgm:presLayoutVars>
      </dgm:prSet>
      <dgm:spPr/>
      <dgm:t>
        <a:bodyPr/>
        <a:lstStyle/>
        <a:p>
          <a:endParaRPr lang="pt-BR"/>
        </a:p>
      </dgm:t>
    </dgm:pt>
    <dgm:pt modelId="{7F103041-28F7-4E10-B8A8-506E9759F63E}" type="pres">
      <dgm:prSet presAssocID="{838899D1-2ECA-4530-BA1D-110C7BCAF4A4}" presName="ThreeNodes_2" presStyleLbl="node1" presStyleIdx="1" presStyleCnt="3">
        <dgm:presLayoutVars>
          <dgm:bulletEnabled val="1"/>
        </dgm:presLayoutVars>
      </dgm:prSet>
      <dgm:spPr/>
      <dgm:t>
        <a:bodyPr/>
        <a:lstStyle/>
        <a:p>
          <a:endParaRPr lang="pt-BR"/>
        </a:p>
      </dgm:t>
    </dgm:pt>
    <dgm:pt modelId="{8CD5D615-15B8-4DF2-BC99-16A94522E286}" type="pres">
      <dgm:prSet presAssocID="{838899D1-2ECA-4530-BA1D-110C7BCAF4A4}" presName="ThreeNodes_3" presStyleLbl="node1" presStyleIdx="2" presStyleCnt="3">
        <dgm:presLayoutVars>
          <dgm:bulletEnabled val="1"/>
        </dgm:presLayoutVars>
      </dgm:prSet>
      <dgm:spPr/>
      <dgm:t>
        <a:bodyPr/>
        <a:lstStyle/>
        <a:p>
          <a:endParaRPr lang="pt-BR"/>
        </a:p>
      </dgm:t>
    </dgm:pt>
    <dgm:pt modelId="{26579A81-D2AF-411C-A32A-9BE49867FD82}" type="pres">
      <dgm:prSet presAssocID="{838899D1-2ECA-4530-BA1D-110C7BCAF4A4}" presName="ThreeConn_1-2" presStyleLbl="fgAccFollowNode1" presStyleIdx="0" presStyleCnt="2">
        <dgm:presLayoutVars>
          <dgm:bulletEnabled val="1"/>
        </dgm:presLayoutVars>
      </dgm:prSet>
      <dgm:spPr/>
      <dgm:t>
        <a:bodyPr/>
        <a:lstStyle/>
        <a:p>
          <a:endParaRPr lang="pt-BR"/>
        </a:p>
      </dgm:t>
    </dgm:pt>
    <dgm:pt modelId="{6BA88856-540C-43E5-BBF9-AE40035B407F}" type="pres">
      <dgm:prSet presAssocID="{838899D1-2ECA-4530-BA1D-110C7BCAF4A4}" presName="ThreeConn_2-3" presStyleLbl="fgAccFollowNode1" presStyleIdx="1" presStyleCnt="2">
        <dgm:presLayoutVars>
          <dgm:bulletEnabled val="1"/>
        </dgm:presLayoutVars>
      </dgm:prSet>
      <dgm:spPr/>
      <dgm:t>
        <a:bodyPr/>
        <a:lstStyle/>
        <a:p>
          <a:endParaRPr lang="pt-BR"/>
        </a:p>
      </dgm:t>
    </dgm:pt>
    <dgm:pt modelId="{80D975BE-AB51-480D-B6DB-F930AC45D154}" type="pres">
      <dgm:prSet presAssocID="{838899D1-2ECA-4530-BA1D-110C7BCAF4A4}" presName="ThreeNodes_1_text" presStyleLbl="node1" presStyleIdx="2" presStyleCnt="3">
        <dgm:presLayoutVars>
          <dgm:bulletEnabled val="1"/>
        </dgm:presLayoutVars>
      </dgm:prSet>
      <dgm:spPr/>
      <dgm:t>
        <a:bodyPr/>
        <a:lstStyle/>
        <a:p>
          <a:endParaRPr lang="pt-BR"/>
        </a:p>
      </dgm:t>
    </dgm:pt>
    <dgm:pt modelId="{03804A43-81E2-40FC-9D03-AAD4C6CA4187}" type="pres">
      <dgm:prSet presAssocID="{838899D1-2ECA-4530-BA1D-110C7BCAF4A4}" presName="ThreeNodes_2_text" presStyleLbl="node1" presStyleIdx="2" presStyleCnt="3">
        <dgm:presLayoutVars>
          <dgm:bulletEnabled val="1"/>
        </dgm:presLayoutVars>
      </dgm:prSet>
      <dgm:spPr/>
      <dgm:t>
        <a:bodyPr/>
        <a:lstStyle/>
        <a:p>
          <a:endParaRPr lang="pt-BR"/>
        </a:p>
      </dgm:t>
    </dgm:pt>
    <dgm:pt modelId="{AC28C85B-B6DC-4FA3-94A9-463E781B0609}" type="pres">
      <dgm:prSet presAssocID="{838899D1-2ECA-4530-BA1D-110C7BCAF4A4}" presName="ThreeNodes_3_text" presStyleLbl="node1" presStyleIdx="2" presStyleCnt="3">
        <dgm:presLayoutVars>
          <dgm:bulletEnabled val="1"/>
        </dgm:presLayoutVars>
      </dgm:prSet>
      <dgm:spPr/>
      <dgm:t>
        <a:bodyPr/>
        <a:lstStyle/>
        <a:p>
          <a:endParaRPr lang="pt-BR"/>
        </a:p>
      </dgm:t>
    </dgm:pt>
  </dgm:ptLst>
  <dgm:cxnLst>
    <dgm:cxn modelId="{3019BB0C-A785-4C50-94E8-E19D9D79218B}" type="presOf" srcId="{838899D1-2ECA-4530-BA1D-110C7BCAF4A4}" destId="{DC94AF96-8506-41C3-B321-7F7EE7AE84E1}" srcOrd="0" destOrd="0" presId="urn:microsoft.com/office/officeart/2005/8/layout/vProcess5"/>
    <dgm:cxn modelId="{32C76D07-31FE-4D2F-B0A8-A9276428387D}" type="presOf" srcId="{31F88893-E8BE-431A-88E1-2DD55B466296}" destId="{AC28C85B-B6DC-4FA3-94A9-463E781B0609}" srcOrd="1" destOrd="0" presId="urn:microsoft.com/office/officeart/2005/8/layout/vProcess5"/>
    <dgm:cxn modelId="{34401C38-B95A-4595-9306-0A3F0AC4B941}" type="presOf" srcId="{C9CCB72C-34A1-4FD6-BFBD-46EA280ECD86}" destId="{7F103041-28F7-4E10-B8A8-506E9759F63E}" srcOrd="0" destOrd="0" presId="urn:microsoft.com/office/officeart/2005/8/layout/vProcess5"/>
    <dgm:cxn modelId="{F6E2A480-9B88-4639-9145-52F8A1767916}" type="presOf" srcId="{C9CCB72C-34A1-4FD6-BFBD-46EA280ECD86}" destId="{03804A43-81E2-40FC-9D03-AAD4C6CA4187}" srcOrd="1" destOrd="0" presId="urn:microsoft.com/office/officeart/2005/8/layout/vProcess5"/>
    <dgm:cxn modelId="{25DBF811-59AB-4365-BCE1-136826CC6F44}" srcId="{838899D1-2ECA-4530-BA1D-110C7BCAF4A4}" destId="{E09FDA8D-F394-426F-8305-FE45BDA8B750}" srcOrd="0" destOrd="0" parTransId="{B8553E9E-01D1-4115-929F-045D43D72942}" sibTransId="{3C62E5CB-D43C-4882-9A92-29902BD9831C}"/>
    <dgm:cxn modelId="{4CAE5AEA-5B5C-449A-A87B-0B6C673556F6}" srcId="{838899D1-2ECA-4530-BA1D-110C7BCAF4A4}" destId="{31F88893-E8BE-431A-88E1-2DD55B466296}" srcOrd="2" destOrd="0" parTransId="{544221F7-E2FE-4EF6-9FD4-93BD01DD0878}" sibTransId="{74CA8AF5-D5CB-426E-BC62-D4839E8993CD}"/>
    <dgm:cxn modelId="{FF042819-9CE1-428E-B002-4F217CE90466}" srcId="{838899D1-2ECA-4530-BA1D-110C7BCAF4A4}" destId="{C9CCB72C-34A1-4FD6-BFBD-46EA280ECD86}" srcOrd="1" destOrd="0" parTransId="{61493790-ADF0-4679-BABF-0578499E705E}" sibTransId="{23EAF10D-C077-4B66-906C-C46994682AFE}"/>
    <dgm:cxn modelId="{D715273E-65CD-4716-B94D-A2F3AF9B7FBF}" type="presOf" srcId="{23EAF10D-C077-4B66-906C-C46994682AFE}" destId="{6BA88856-540C-43E5-BBF9-AE40035B407F}" srcOrd="0" destOrd="0" presId="urn:microsoft.com/office/officeart/2005/8/layout/vProcess5"/>
    <dgm:cxn modelId="{6F0E79E3-539F-4019-9EEE-1DE43339F1D7}" type="presOf" srcId="{E09FDA8D-F394-426F-8305-FE45BDA8B750}" destId="{AA634E90-C892-47D6-8280-D4CB5FE1AC7D}" srcOrd="0" destOrd="0" presId="urn:microsoft.com/office/officeart/2005/8/layout/vProcess5"/>
    <dgm:cxn modelId="{293A4E80-A97D-40D0-B30C-C1F382B2693D}" type="presOf" srcId="{E09FDA8D-F394-426F-8305-FE45BDA8B750}" destId="{80D975BE-AB51-480D-B6DB-F930AC45D154}" srcOrd="1" destOrd="0" presId="urn:microsoft.com/office/officeart/2005/8/layout/vProcess5"/>
    <dgm:cxn modelId="{77F9556B-0439-4A61-B813-BF1C7843F38B}" type="presOf" srcId="{31F88893-E8BE-431A-88E1-2DD55B466296}" destId="{8CD5D615-15B8-4DF2-BC99-16A94522E286}" srcOrd="0" destOrd="0" presId="urn:microsoft.com/office/officeart/2005/8/layout/vProcess5"/>
    <dgm:cxn modelId="{0AAFB27E-3962-421A-84BE-2CB25A03705C}" type="presOf" srcId="{3C62E5CB-D43C-4882-9A92-29902BD9831C}" destId="{26579A81-D2AF-411C-A32A-9BE49867FD82}" srcOrd="0" destOrd="0" presId="urn:microsoft.com/office/officeart/2005/8/layout/vProcess5"/>
    <dgm:cxn modelId="{527AAD3C-81BC-4E4B-9A87-B67A5CACAD33}" type="presParOf" srcId="{DC94AF96-8506-41C3-B321-7F7EE7AE84E1}" destId="{8BA7635F-135F-4461-9C8C-9A853C74C0D1}" srcOrd="0" destOrd="0" presId="urn:microsoft.com/office/officeart/2005/8/layout/vProcess5"/>
    <dgm:cxn modelId="{AC9AA8BA-7031-4583-B1CF-9E9533487528}" type="presParOf" srcId="{DC94AF96-8506-41C3-B321-7F7EE7AE84E1}" destId="{AA634E90-C892-47D6-8280-D4CB5FE1AC7D}" srcOrd="1" destOrd="0" presId="urn:microsoft.com/office/officeart/2005/8/layout/vProcess5"/>
    <dgm:cxn modelId="{DDE2A49E-EA4F-44BA-BFAD-8218288EE9EB}" type="presParOf" srcId="{DC94AF96-8506-41C3-B321-7F7EE7AE84E1}" destId="{7F103041-28F7-4E10-B8A8-506E9759F63E}" srcOrd="2" destOrd="0" presId="urn:microsoft.com/office/officeart/2005/8/layout/vProcess5"/>
    <dgm:cxn modelId="{9FC84161-86D1-4837-B89E-81C7ADB233DA}" type="presParOf" srcId="{DC94AF96-8506-41C3-B321-7F7EE7AE84E1}" destId="{8CD5D615-15B8-4DF2-BC99-16A94522E286}" srcOrd="3" destOrd="0" presId="urn:microsoft.com/office/officeart/2005/8/layout/vProcess5"/>
    <dgm:cxn modelId="{3AEA5CE8-E8E5-481F-AE90-954B1834D63A}" type="presParOf" srcId="{DC94AF96-8506-41C3-B321-7F7EE7AE84E1}" destId="{26579A81-D2AF-411C-A32A-9BE49867FD82}" srcOrd="4" destOrd="0" presId="urn:microsoft.com/office/officeart/2005/8/layout/vProcess5"/>
    <dgm:cxn modelId="{2D25F2DB-46E2-4FA2-A817-35F0DFB9E1FB}" type="presParOf" srcId="{DC94AF96-8506-41C3-B321-7F7EE7AE84E1}" destId="{6BA88856-540C-43E5-BBF9-AE40035B407F}" srcOrd="5" destOrd="0" presId="urn:microsoft.com/office/officeart/2005/8/layout/vProcess5"/>
    <dgm:cxn modelId="{00EA1CC2-DC0B-4AD9-9309-21E463BC628C}" type="presParOf" srcId="{DC94AF96-8506-41C3-B321-7F7EE7AE84E1}" destId="{80D975BE-AB51-480D-B6DB-F930AC45D154}" srcOrd="6" destOrd="0" presId="urn:microsoft.com/office/officeart/2005/8/layout/vProcess5"/>
    <dgm:cxn modelId="{E52CBC50-DB24-46CD-8444-FA0BF7CABFA1}" type="presParOf" srcId="{DC94AF96-8506-41C3-B321-7F7EE7AE84E1}" destId="{03804A43-81E2-40FC-9D03-AAD4C6CA4187}" srcOrd="7" destOrd="0" presId="urn:microsoft.com/office/officeart/2005/8/layout/vProcess5"/>
    <dgm:cxn modelId="{923EF916-23EE-420B-8697-E37573E713FF}" type="presParOf" srcId="{DC94AF96-8506-41C3-B321-7F7EE7AE84E1}" destId="{AC28C85B-B6DC-4FA3-94A9-463E781B0609}" srcOrd="8" destOrd="0" presId="urn:microsoft.com/office/officeart/2005/8/layout/vProcess5"/>
  </dgm:cxnLst>
  <dgm:bg/>
  <dgm:whole/>
</dgm:dataModel>
</file>

<file path=ppt/diagrams/data23.xml><?xml version="1.0" encoding="utf-8"?>
<dgm:dataModel xmlns:dgm="http://schemas.openxmlformats.org/drawingml/2006/diagram" xmlns:a="http://schemas.openxmlformats.org/drawingml/2006/main">
  <dgm:ptLst>
    <dgm:pt modelId="{832A3C12-0A3F-4C67-BF8A-ACE57E2EE614}" type="doc">
      <dgm:prSet loTypeId="urn:microsoft.com/office/officeart/2005/8/layout/vList2" loCatId="list" qsTypeId="urn:microsoft.com/office/officeart/2005/8/quickstyle/simple1" qsCatId="simple" csTypeId="urn:microsoft.com/office/officeart/2005/8/colors/colorful4" csCatId="colorful" phldr="1"/>
      <dgm:spPr/>
      <dgm:t>
        <a:bodyPr/>
        <a:lstStyle/>
        <a:p>
          <a:endParaRPr lang="pt-BR"/>
        </a:p>
      </dgm:t>
    </dgm:pt>
    <dgm:pt modelId="{98B56498-AFEB-4060-A1DA-E5466B7E9FC7}">
      <dgm:prSet/>
      <dgm:spPr/>
      <dgm:t>
        <a:bodyPr/>
        <a:lstStyle/>
        <a:p>
          <a:pPr rtl="0"/>
          <a:r>
            <a:rPr lang="pt-BR" dirty="0" smtClean="0"/>
            <a:t>POR QUE</a:t>
          </a:r>
          <a:endParaRPr lang="pt-BR" dirty="0"/>
        </a:p>
      </dgm:t>
    </dgm:pt>
    <dgm:pt modelId="{3718C415-747B-4B9C-832E-F6D84A51CB36}" type="parTrans" cxnId="{28BDE0D5-9389-4ED7-9297-CF6194B05F56}">
      <dgm:prSet/>
      <dgm:spPr/>
      <dgm:t>
        <a:bodyPr/>
        <a:lstStyle/>
        <a:p>
          <a:endParaRPr lang="pt-BR"/>
        </a:p>
      </dgm:t>
    </dgm:pt>
    <dgm:pt modelId="{8AE8D916-0B2D-4DB5-BA01-3DC68AFC7986}" type="sibTrans" cxnId="{28BDE0D5-9389-4ED7-9297-CF6194B05F56}">
      <dgm:prSet/>
      <dgm:spPr/>
      <dgm:t>
        <a:bodyPr/>
        <a:lstStyle/>
        <a:p>
          <a:endParaRPr lang="pt-BR"/>
        </a:p>
      </dgm:t>
    </dgm:pt>
    <dgm:pt modelId="{AB969FB6-AD2F-4DD0-9819-D6ADEA805C82}">
      <dgm:prSet/>
      <dgm:spPr/>
      <dgm:t>
        <a:bodyPr/>
        <a:lstStyle/>
        <a:p>
          <a:pPr rtl="0"/>
          <a:r>
            <a:rPr lang="pt-BR" dirty="0" smtClean="0"/>
            <a:t>O PO propõe como o produto pode aumentar seu valor e utilidade na Sprint atual. Todo o time colabora para definir </a:t>
          </a:r>
          <a:r>
            <a:rPr lang="pt-BR" dirty="0" err="1" smtClean="0"/>
            <a:t>umo</a:t>
          </a:r>
          <a:r>
            <a:rPr lang="pt-BR" dirty="0" smtClean="0"/>
            <a:t> Objetivo da Sprint que diz porque a Sprint é valiosa para os stakeholders. O Objetivo da Sprint deve ser finalizada primeiro</a:t>
          </a:r>
          <a:endParaRPr lang="pt-BR" dirty="0"/>
        </a:p>
      </dgm:t>
    </dgm:pt>
    <dgm:pt modelId="{678DA72D-18C6-44C4-8999-172273D56500}" type="parTrans" cxnId="{F473EE25-B604-429D-8AED-102694FFD0AD}">
      <dgm:prSet/>
      <dgm:spPr/>
      <dgm:t>
        <a:bodyPr/>
        <a:lstStyle/>
        <a:p>
          <a:endParaRPr lang="pt-BR"/>
        </a:p>
      </dgm:t>
    </dgm:pt>
    <dgm:pt modelId="{FE78F1F7-D186-49D2-96B6-36B944997861}" type="sibTrans" cxnId="{F473EE25-B604-429D-8AED-102694FFD0AD}">
      <dgm:prSet/>
      <dgm:spPr/>
      <dgm:t>
        <a:bodyPr/>
        <a:lstStyle/>
        <a:p>
          <a:endParaRPr lang="pt-BR"/>
        </a:p>
      </dgm:t>
    </dgm:pt>
    <dgm:pt modelId="{6F4B2890-4B53-4FB1-9741-59A3E1B738A0}">
      <dgm:prSet/>
      <dgm:spPr/>
      <dgm:t>
        <a:bodyPr/>
        <a:lstStyle/>
        <a:p>
          <a:pPr rtl="0"/>
          <a:r>
            <a:rPr lang="pt-BR" dirty="0" smtClean="0"/>
            <a:t>O QUE </a:t>
          </a:r>
          <a:endParaRPr lang="pt-BR" dirty="0"/>
        </a:p>
      </dgm:t>
    </dgm:pt>
    <dgm:pt modelId="{A941EDF2-2E18-44F0-B6D8-633C71FC26DC}" type="parTrans" cxnId="{DBC89126-79C3-47B6-8B48-F7372ED7CC08}">
      <dgm:prSet/>
      <dgm:spPr/>
      <dgm:t>
        <a:bodyPr/>
        <a:lstStyle/>
        <a:p>
          <a:endParaRPr lang="pt-BR"/>
        </a:p>
      </dgm:t>
    </dgm:pt>
    <dgm:pt modelId="{7DA6DC9E-1567-4E8B-8EC8-57E250C75923}" type="sibTrans" cxnId="{DBC89126-79C3-47B6-8B48-F7372ED7CC08}">
      <dgm:prSet/>
      <dgm:spPr/>
      <dgm:t>
        <a:bodyPr/>
        <a:lstStyle/>
        <a:p>
          <a:endParaRPr lang="pt-BR"/>
        </a:p>
      </dgm:t>
    </dgm:pt>
    <dgm:pt modelId="{BAE020BD-AC34-4A08-BA02-D6D97FD6918E}">
      <dgm:prSet/>
      <dgm:spPr/>
      <dgm:t>
        <a:bodyPr/>
        <a:lstStyle/>
        <a:p>
          <a:pPr rtl="0"/>
          <a:r>
            <a:rPr lang="pt-BR" dirty="0" smtClean="0"/>
            <a:t>O PO explica e discute o objetivo que a Sprint deve almejar e percorre os itens do Backlog do Produto que estão envolvidos. Toda a equipe colabora no entendimento das tarefas, e prever a funcionalidade que será desenvolvida</a:t>
          </a:r>
          <a:endParaRPr lang="pt-BR" dirty="0"/>
        </a:p>
      </dgm:t>
    </dgm:pt>
    <dgm:pt modelId="{868A5F0D-13CF-45DF-8AD3-D782BD0F7A05}" type="parTrans" cxnId="{D2F50597-BA01-49A2-9F03-F18DAAA7C116}">
      <dgm:prSet/>
      <dgm:spPr/>
      <dgm:t>
        <a:bodyPr/>
        <a:lstStyle/>
        <a:p>
          <a:endParaRPr lang="pt-BR"/>
        </a:p>
      </dgm:t>
    </dgm:pt>
    <dgm:pt modelId="{2607C07E-31B0-40D5-8B02-BC00663AAE31}" type="sibTrans" cxnId="{D2F50597-BA01-49A2-9F03-F18DAAA7C116}">
      <dgm:prSet/>
      <dgm:spPr/>
      <dgm:t>
        <a:bodyPr/>
        <a:lstStyle/>
        <a:p>
          <a:endParaRPr lang="pt-BR"/>
        </a:p>
      </dgm:t>
    </dgm:pt>
    <dgm:pt modelId="{886FBE6C-BFE1-4570-BDA9-334E4BC81571}">
      <dgm:prSet/>
      <dgm:spPr/>
      <dgm:t>
        <a:bodyPr/>
        <a:lstStyle/>
        <a:p>
          <a:pPr rtl="0"/>
          <a:r>
            <a:rPr lang="pt-BR" dirty="0" smtClean="0"/>
            <a:t>COMO</a:t>
          </a:r>
          <a:endParaRPr lang="pt-BR" dirty="0"/>
        </a:p>
      </dgm:t>
    </dgm:pt>
    <dgm:pt modelId="{0EB2B50F-5E96-4A40-B2DF-3B9CE68362ED}" type="parTrans" cxnId="{8DD1FEA6-303C-44A0-A1D2-90EEF0DC0CC2}">
      <dgm:prSet/>
      <dgm:spPr/>
      <dgm:t>
        <a:bodyPr/>
        <a:lstStyle/>
        <a:p>
          <a:endParaRPr lang="pt-BR"/>
        </a:p>
      </dgm:t>
    </dgm:pt>
    <dgm:pt modelId="{40DCC45F-A633-4117-8A58-C05B0B5A58A0}" type="sibTrans" cxnId="{8DD1FEA6-303C-44A0-A1D2-90EEF0DC0CC2}">
      <dgm:prSet/>
      <dgm:spPr/>
      <dgm:t>
        <a:bodyPr/>
        <a:lstStyle/>
        <a:p>
          <a:endParaRPr lang="pt-BR"/>
        </a:p>
      </dgm:t>
    </dgm:pt>
    <dgm:pt modelId="{9BE4D8F6-DDE1-4AE6-AD91-570F312F0A2F}">
      <dgm:prSet/>
      <dgm:spPr/>
      <dgm:t>
        <a:bodyPr/>
        <a:lstStyle/>
        <a:p>
          <a:pPr rtl="0"/>
          <a:r>
            <a:rPr lang="pt-BR" dirty="0" smtClean="0"/>
            <a:t>A equipe descreverá como construirá a funcionalidade e quais critérios devem ser atendidos para que a etapa possa ser concluída</a:t>
          </a:r>
          <a:endParaRPr lang="pt-BR" dirty="0"/>
        </a:p>
      </dgm:t>
    </dgm:pt>
    <dgm:pt modelId="{B6B827DC-B88E-4FCE-BF56-DF06510DD862}" type="parTrans" cxnId="{0E3F17B7-DB60-4E91-BC93-C5B7570BC97F}">
      <dgm:prSet/>
      <dgm:spPr/>
      <dgm:t>
        <a:bodyPr/>
        <a:lstStyle/>
        <a:p>
          <a:endParaRPr lang="pt-BR"/>
        </a:p>
      </dgm:t>
    </dgm:pt>
    <dgm:pt modelId="{E754928B-09C5-47CE-A820-006CBFCC7A95}" type="sibTrans" cxnId="{0E3F17B7-DB60-4E91-BC93-C5B7570BC97F}">
      <dgm:prSet/>
      <dgm:spPr/>
      <dgm:t>
        <a:bodyPr/>
        <a:lstStyle/>
        <a:p>
          <a:endParaRPr lang="pt-BR"/>
        </a:p>
      </dgm:t>
    </dgm:pt>
    <dgm:pt modelId="{EDD303D4-4826-431E-B1E1-826BA58D7BF3}">
      <dgm:prSet/>
      <dgm:spPr/>
      <dgm:t>
        <a:bodyPr/>
        <a:lstStyle/>
        <a:p>
          <a:pPr rtl="0"/>
          <a:r>
            <a:rPr lang="pt-BR" dirty="0" smtClean="0"/>
            <a:t>A equipe concorda com a meta, mostrando os objetivos que serão atendidos</a:t>
          </a:r>
          <a:endParaRPr lang="pt-BR" dirty="0"/>
        </a:p>
      </dgm:t>
    </dgm:pt>
    <dgm:pt modelId="{D794F9B8-40B5-475E-B6BC-6EF6B9E11511}" type="parTrans" cxnId="{C7C3F08F-616D-49D4-901F-C01859843556}">
      <dgm:prSet/>
      <dgm:spPr/>
      <dgm:t>
        <a:bodyPr/>
        <a:lstStyle/>
        <a:p>
          <a:endParaRPr lang="pt-BR"/>
        </a:p>
      </dgm:t>
    </dgm:pt>
    <dgm:pt modelId="{51693E0F-7A9B-4EF8-A620-57509D00E533}" type="sibTrans" cxnId="{C7C3F08F-616D-49D4-901F-C01859843556}">
      <dgm:prSet/>
      <dgm:spPr/>
      <dgm:t>
        <a:bodyPr/>
        <a:lstStyle/>
        <a:p>
          <a:endParaRPr lang="pt-BR"/>
        </a:p>
      </dgm:t>
    </dgm:pt>
    <dgm:pt modelId="{4EE60FFA-19FC-432B-BEBA-11C24A7D764E}">
      <dgm:prSet/>
      <dgm:spPr/>
      <dgm:t>
        <a:bodyPr/>
        <a:lstStyle/>
        <a:p>
          <a:pPr rtl="0"/>
          <a:r>
            <a:rPr lang="pt-BR" dirty="0" smtClean="0"/>
            <a:t>Os desenvolvedores planejam o trabalho necessário para atender à </a:t>
          </a:r>
          <a:r>
            <a:rPr lang="pt-BR" dirty="0" smtClean="0"/>
            <a:t>DoD. </a:t>
          </a:r>
          <a:r>
            <a:rPr lang="pt-BR" dirty="0" smtClean="0"/>
            <a:t>Para cada item do Backlog do Produto selecionado decompõe-se em itens menores de um dia ou menos de trabalho. A forma como isso é feito fica a critério exclusivo dos Desenvolvedores.</a:t>
          </a:r>
          <a:endParaRPr lang="pt-BR" dirty="0"/>
        </a:p>
      </dgm:t>
    </dgm:pt>
    <dgm:pt modelId="{962312D0-F259-4061-866E-74E685C0CD41}" type="parTrans" cxnId="{AF7CEFA6-21BE-4300-8832-844FC5DF5EA8}">
      <dgm:prSet/>
      <dgm:spPr/>
      <dgm:t>
        <a:bodyPr/>
        <a:lstStyle/>
        <a:p>
          <a:endParaRPr lang="pt-BR"/>
        </a:p>
      </dgm:t>
    </dgm:pt>
    <dgm:pt modelId="{AB6CEFDC-E3CF-4243-9668-8687F5D6F814}" type="sibTrans" cxnId="{AF7CEFA6-21BE-4300-8832-844FC5DF5EA8}">
      <dgm:prSet/>
      <dgm:spPr/>
      <dgm:t>
        <a:bodyPr/>
        <a:lstStyle/>
        <a:p>
          <a:endParaRPr lang="pt-BR"/>
        </a:p>
      </dgm:t>
    </dgm:pt>
    <dgm:pt modelId="{373FDA69-76D3-486F-8EEC-A7BD47107C2F}" type="pres">
      <dgm:prSet presAssocID="{832A3C12-0A3F-4C67-BF8A-ACE57E2EE614}" presName="linear" presStyleCnt="0">
        <dgm:presLayoutVars>
          <dgm:animLvl val="lvl"/>
          <dgm:resizeHandles val="exact"/>
        </dgm:presLayoutVars>
      </dgm:prSet>
      <dgm:spPr/>
      <dgm:t>
        <a:bodyPr/>
        <a:lstStyle/>
        <a:p>
          <a:endParaRPr lang="pt-BR"/>
        </a:p>
      </dgm:t>
    </dgm:pt>
    <dgm:pt modelId="{2890A9C7-690B-40BD-B1F1-1F5CD5BBDE49}" type="pres">
      <dgm:prSet presAssocID="{98B56498-AFEB-4060-A1DA-E5466B7E9FC7}" presName="parentText" presStyleLbl="node1" presStyleIdx="0" presStyleCnt="3">
        <dgm:presLayoutVars>
          <dgm:chMax val="0"/>
          <dgm:bulletEnabled val="1"/>
        </dgm:presLayoutVars>
      </dgm:prSet>
      <dgm:spPr/>
      <dgm:t>
        <a:bodyPr/>
        <a:lstStyle/>
        <a:p>
          <a:endParaRPr lang="pt-BR"/>
        </a:p>
      </dgm:t>
    </dgm:pt>
    <dgm:pt modelId="{16789FBB-B851-4E46-8446-6D14B25C2A09}" type="pres">
      <dgm:prSet presAssocID="{98B56498-AFEB-4060-A1DA-E5466B7E9FC7}" presName="childText" presStyleLbl="revTx" presStyleIdx="0" presStyleCnt="3">
        <dgm:presLayoutVars>
          <dgm:bulletEnabled val="1"/>
        </dgm:presLayoutVars>
      </dgm:prSet>
      <dgm:spPr/>
      <dgm:t>
        <a:bodyPr/>
        <a:lstStyle/>
        <a:p>
          <a:endParaRPr lang="pt-BR"/>
        </a:p>
      </dgm:t>
    </dgm:pt>
    <dgm:pt modelId="{F967FADA-BA6A-45BD-B52D-B10482B1FB47}" type="pres">
      <dgm:prSet presAssocID="{6F4B2890-4B53-4FB1-9741-59A3E1B738A0}" presName="parentText" presStyleLbl="node1" presStyleIdx="1" presStyleCnt="3">
        <dgm:presLayoutVars>
          <dgm:chMax val="0"/>
          <dgm:bulletEnabled val="1"/>
        </dgm:presLayoutVars>
      </dgm:prSet>
      <dgm:spPr/>
      <dgm:t>
        <a:bodyPr/>
        <a:lstStyle/>
        <a:p>
          <a:endParaRPr lang="pt-BR"/>
        </a:p>
      </dgm:t>
    </dgm:pt>
    <dgm:pt modelId="{0EA9FBB5-481B-44FB-87E1-BB542782B403}" type="pres">
      <dgm:prSet presAssocID="{6F4B2890-4B53-4FB1-9741-59A3E1B738A0}" presName="childText" presStyleLbl="revTx" presStyleIdx="1" presStyleCnt="3">
        <dgm:presLayoutVars>
          <dgm:bulletEnabled val="1"/>
        </dgm:presLayoutVars>
      </dgm:prSet>
      <dgm:spPr/>
      <dgm:t>
        <a:bodyPr/>
        <a:lstStyle/>
        <a:p>
          <a:endParaRPr lang="pt-BR"/>
        </a:p>
      </dgm:t>
    </dgm:pt>
    <dgm:pt modelId="{00054AAC-36BE-49C9-B205-DCEB9DA5AFE1}" type="pres">
      <dgm:prSet presAssocID="{886FBE6C-BFE1-4570-BDA9-334E4BC81571}" presName="parentText" presStyleLbl="node1" presStyleIdx="2" presStyleCnt="3">
        <dgm:presLayoutVars>
          <dgm:chMax val="0"/>
          <dgm:bulletEnabled val="1"/>
        </dgm:presLayoutVars>
      </dgm:prSet>
      <dgm:spPr/>
      <dgm:t>
        <a:bodyPr/>
        <a:lstStyle/>
        <a:p>
          <a:endParaRPr lang="pt-BR"/>
        </a:p>
      </dgm:t>
    </dgm:pt>
    <dgm:pt modelId="{7E5D3D97-CA3C-4A1A-A553-38BAD033BE56}" type="pres">
      <dgm:prSet presAssocID="{886FBE6C-BFE1-4570-BDA9-334E4BC81571}" presName="childText" presStyleLbl="revTx" presStyleIdx="2" presStyleCnt="3">
        <dgm:presLayoutVars>
          <dgm:bulletEnabled val="1"/>
        </dgm:presLayoutVars>
      </dgm:prSet>
      <dgm:spPr/>
      <dgm:t>
        <a:bodyPr/>
        <a:lstStyle/>
        <a:p>
          <a:endParaRPr lang="pt-BR"/>
        </a:p>
      </dgm:t>
    </dgm:pt>
  </dgm:ptLst>
  <dgm:cxnLst>
    <dgm:cxn modelId="{DC529BC2-C8F6-466A-AC8E-B1114C234CBA}" type="presOf" srcId="{4EE60FFA-19FC-432B-BEBA-11C24A7D764E}" destId="{7E5D3D97-CA3C-4A1A-A553-38BAD033BE56}" srcOrd="0" destOrd="1" presId="urn:microsoft.com/office/officeart/2005/8/layout/vList2"/>
    <dgm:cxn modelId="{0E3F17B7-DB60-4E91-BC93-C5B7570BC97F}" srcId="{886FBE6C-BFE1-4570-BDA9-334E4BC81571}" destId="{9BE4D8F6-DDE1-4AE6-AD91-570F312F0A2F}" srcOrd="0" destOrd="0" parTransId="{B6B827DC-B88E-4FCE-BF56-DF06510DD862}" sibTransId="{E754928B-09C5-47CE-A820-006CBFCC7A95}"/>
    <dgm:cxn modelId="{F473EE25-B604-429D-8AED-102694FFD0AD}" srcId="{98B56498-AFEB-4060-A1DA-E5466B7E9FC7}" destId="{AB969FB6-AD2F-4DD0-9819-D6ADEA805C82}" srcOrd="0" destOrd="0" parTransId="{678DA72D-18C6-44C4-8999-172273D56500}" sibTransId="{FE78F1F7-D186-49D2-96B6-36B944997861}"/>
    <dgm:cxn modelId="{258676B6-B4A1-4FE6-9DE3-FC3E781B4F01}" type="presOf" srcId="{6F4B2890-4B53-4FB1-9741-59A3E1B738A0}" destId="{F967FADA-BA6A-45BD-B52D-B10482B1FB47}" srcOrd="0" destOrd="0" presId="urn:microsoft.com/office/officeart/2005/8/layout/vList2"/>
    <dgm:cxn modelId="{2144CAF3-4126-4D07-A7F1-4720CB4850D5}" type="presOf" srcId="{BAE020BD-AC34-4A08-BA02-D6D97FD6918E}" destId="{0EA9FBB5-481B-44FB-87E1-BB542782B403}" srcOrd="0" destOrd="0" presId="urn:microsoft.com/office/officeart/2005/8/layout/vList2"/>
    <dgm:cxn modelId="{AF7CEFA6-21BE-4300-8832-844FC5DF5EA8}" srcId="{886FBE6C-BFE1-4570-BDA9-334E4BC81571}" destId="{4EE60FFA-19FC-432B-BEBA-11C24A7D764E}" srcOrd="1" destOrd="0" parTransId="{962312D0-F259-4061-866E-74E685C0CD41}" sibTransId="{AB6CEFDC-E3CF-4243-9668-8687F5D6F814}"/>
    <dgm:cxn modelId="{28BDE0D5-9389-4ED7-9297-CF6194B05F56}" srcId="{832A3C12-0A3F-4C67-BF8A-ACE57E2EE614}" destId="{98B56498-AFEB-4060-A1DA-E5466B7E9FC7}" srcOrd="0" destOrd="0" parTransId="{3718C415-747B-4B9C-832E-F6D84A51CB36}" sibTransId="{8AE8D916-0B2D-4DB5-BA01-3DC68AFC7986}"/>
    <dgm:cxn modelId="{C7C3F08F-616D-49D4-901F-C01859843556}" srcId="{6F4B2890-4B53-4FB1-9741-59A3E1B738A0}" destId="{EDD303D4-4826-431E-B1E1-826BA58D7BF3}" srcOrd="1" destOrd="0" parTransId="{D794F9B8-40B5-475E-B6BC-6EF6B9E11511}" sibTransId="{51693E0F-7A9B-4EF8-A620-57509D00E533}"/>
    <dgm:cxn modelId="{3209827A-1E39-4BF5-85F3-677268AC9F17}" type="presOf" srcId="{9BE4D8F6-DDE1-4AE6-AD91-570F312F0A2F}" destId="{7E5D3D97-CA3C-4A1A-A553-38BAD033BE56}" srcOrd="0" destOrd="0" presId="urn:microsoft.com/office/officeart/2005/8/layout/vList2"/>
    <dgm:cxn modelId="{CBF99016-CDD3-40A9-B50C-F187A3CFCC8F}" type="presOf" srcId="{832A3C12-0A3F-4C67-BF8A-ACE57E2EE614}" destId="{373FDA69-76D3-486F-8EEC-A7BD47107C2F}" srcOrd="0" destOrd="0" presId="urn:microsoft.com/office/officeart/2005/8/layout/vList2"/>
    <dgm:cxn modelId="{63EC268A-57EA-4F01-B7B3-00EE2201B249}" type="presOf" srcId="{98B56498-AFEB-4060-A1DA-E5466B7E9FC7}" destId="{2890A9C7-690B-40BD-B1F1-1F5CD5BBDE49}" srcOrd="0" destOrd="0" presId="urn:microsoft.com/office/officeart/2005/8/layout/vList2"/>
    <dgm:cxn modelId="{D2F50597-BA01-49A2-9F03-F18DAAA7C116}" srcId="{6F4B2890-4B53-4FB1-9741-59A3E1B738A0}" destId="{BAE020BD-AC34-4A08-BA02-D6D97FD6918E}" srcOrd="0" destOrd="0" parTransId="{868A5F0D-13CF-45DF-8AD3-D782BD0F7A05}" sibTransId="{2607C07E-31B0-40D5-8B02-BC00663AAE31}"/>
    <dgm:cxn modelId="{8DD1FEA6-303C-44A0-A1D2-90EEF0DC0CC2}" srcId="{832A3C12-0A3F-4C67-BF8A-ACE57E2EE614}" destId="{886FBE6C-BFE1-4570-BDA9-334E4BC81571}" srcOrd="2" destOrd="0" parTransId="{0EB2B50F-5E96-4A40-B2DF-3B9CE68362ED}" sibTransId="{40DCC45F-A633-4117-8A58-C05B0B5A58A0}"/>
    <dgm:cxn modelId="{7235BACD-1446-47F4-9DDD-B129697A160A}" type="presOf" srcId="{886FBE6C-BFE1-4570-BDA9-334E4BC81571}" destId="{00054AAC-36BE-49C9-B205-DCEB9DA5AFE1}" srcOrd="0" destOrd="0" presId="urn:microsoft.com/office/officeart/2005/8/layout/vList2"/>
    <dgm:cxn modelId="{31CE7F19-1137-4000-9305-F6F4DD042F09}" type="presOf" srcId="{EDD303D4-4826-431E-B1E1-826BA58D7BF3}" destId="{0EA9FBB5-481B-44FB-87E1-BB542782B403}" srcOrd="0" destOrd="1" presId="urn:microsoft.com/office/officeart/2005/8/layout/vList2"/>
    <dgm:cxn modelId="{17978AF7-A12A-4D58-AEBF-FAF0C94C5D02}" type="presOf" srcId="{AB969FB6-AD2F-4DD0-9819-D6ADEA805C82}" destId="{16789FBB-B851-4E46-8446-6D14B25C2A09}" srcOrd="0" destOrd="0" presId="urn:microsoft.com/office/officeart/2005/8/layout/vList2"/>
    <dgm:cxn modelId="{DBC89126-79C3-47B6-8B48-F7372ED7CC08}" srcId="{832A3C12-0A3F-4C67-BF8A-ACE57E2EE614}" destId="{6F4B2890-4B53-4FB1-9741-59A3E1B738A0}" srcOrd="1" destOrd="0" parTransId="{A941EDF2-2E18-44F0-B6D8-633C71FC26DC}" sibTransId="{7DA6DC9E-1567-4E8B-8EC8-57E250C75923}"/>
    <dgm:cxn modelId="{F8821125-3705-4245-9274-13B86887F825}" type="presParOf" srcId="{373FDA69-76D3-486F-8EEC-A7BD47107C2F}" destId="{2890A9C7-690B-40BD-B1F1-1F5CD5BBDE49}" srcOrd="0" destOrd="0" presId="urn:microsoft.com/office/officeart/2005/8/layout/vList2"/>
    <dgm:cxn modelId="{2AE76BED-0A3F-4F92-A079-14429AF4719B}" type="presParOf" srcId="{373FDA69-76D3-486F-8EEC-A7BD47107C2F}" destId="{16789FBB-B851-4E46-8446-6D14B25C2A09}" srcOrd="1" destOrd="0" presId="urn:microsoft.com/office/officeart/2005/8/layout/vList2"/>
    <dgm:cxn modelId="{90833934-B4D5-4EE7-9B0D-5533B95F3A8E}" type="presParOf" srcId="{373FDA69-76D3-486F-8EEC-A7BD47107C2F}" destId="{F967FADA-BA6A-45BD-B52D-B10482B1FB47}" srcOrd="2" destOrd="0" presId="urn:microsoft.com/office/officeart/2005/8/layout/vList2"/>
    <dgm:cxn modelId="{272B1409-77FB-4ED8-9312-7F8817EB2B21}" type="presParOf" srcId="{373FDA69-76D3-486F-8EEC-A7BD47107C2F}" destId="{0EA9FBB5-481B-44FB-87E1-BB542782B403}" srcOrd="3" destOrd="0" presId="urn:microsoft.com/office/officeart/2005/8/layout/vList2"/>
    <dgm:cxn modelId="{B4B20E9D-1C5F-4DEB-9671-D4D385A9A61A}" type="presParOf" srcId="{373FDA69-76D3-486F-8EEC-A7BD47107C2F}" destId="{00054AAC-36BE-49C9-B205-DCEB9DA5AFE1}" srcOrd="4" destOrd="0" presId="urn:microsoft.com/office/officeart/2005/8/layout/vList2"/>
    <dgm:cxn modelId="{CF6918A6-5F58-4D7C-AA3D-CA27E147BEE0}" type="presParOf" srcId="{373FDA69-76D3-486F-8EEC-A7BD47107C2F}" destId="{7E5D3D97-CA3C-4A1A-A553-38BAD033BE56}" srcOrd="5" destOrd="0" presId="urn:microsoft.com/office/officeart/2005/8/layout/vList2"/>
  </dgm:cxnLst>
  <dgm:bg/>
  <dgm:whole/>
</dgm:dataModel>
</file>

<file path=ppt/diagrams/data24.xml><?xml version="1.0" encoding="utf-8"?>
<dgm:dataModel xmlns:dgm="http://schemas.openxmlformats.org/drawingml/2006/diagram" xmlns:a="http://schemas.openxmlformats.org/drawingml/2006/main">
  <dgm:ptLst>
    <dgm:pt modelId="{4648BDA3-BED5-439D-B9B2-95323AD5F15B}" type="doc">
      <dgm:prSet loTypeId="urn:microsoft.com/office/officeart/2005/8/layout/radial6" loCatId="cycle" qsTypeId="urn:microsoft.com/office/officeart/2005/8/quickstyle/simple2" qsCatId="simple" csTypeId="urn:microsoft.com/office/officeart/2005/8/colors/colorful4" csCatId="colorful" phldr="1"/>
      <dgm:spPr/>
      <dgm:t>
        <a:bodyPr/>
        <a:lstStyle/>
        <a:p>
          <a:endParaRPr lang="pt-BR"/>
        </a:p>
      </dgm:t>
    </dgm:pt>
    <dgm:pt modelId="{A0C16765-C518-4358-B37D-AE8E091E27BD}">
      <dgm:prSet/>
      <dgm:spPr>
        <a:solidFill>
          <a:schemeClr val="accent2"/>
        </a:solidFill>
      </dgm:spPr>
      <dgm:t>
        <a:bodyPr/>
        <a:lstStyle/>
        <a:p>
          <a:pPr rtl="0"/>
          <a:r>
            <a:rPr lang="pt-BR" dirty="0" smtClean="0">
              <a:effectLst>
                <a:outerShdw blurRad="38100" dist="38100" dir="2700000" algn="tl">
                  <a:srgbClr val="000000">
                    <a:alpha val="43137"/>
                  </a:srgbClr>
                </a:outerShdw>
              </a:effectLst>
            </a:rPr>
            <a:t>Maximizar a transparência e medir as informações-chave</a:t>
          </a:r>
          <a:endParaRPr lang="pt-BR" dirty="0">
            <a:effectLst>
              <a:outerShdw blurRad="38100" dist="38100" dir="2700000" algn="tl">
                <a:srgbClr val="000000">
                  <a:alpha val="43137"/>
                </a:srgbClr>
              </a:outerShdw>
            </a:effectLst>
          </a:endParaRPr>
        </a:p>
      </dgm:t>
    </dgm:pt>
    <dgm:pt modelId="{46C4B1A2-79AF-4E08-9C88-A47EF55F28EB}" type="parTrans" cxnId="{55F9D6BB-9740-4359-A572-D2D2B0A7BD70}">
      <dgm:prSet/>
      <dgm:spPr/>
      <dgm:t>
        <a:bodyPr/>
        <a:lstStyle/>
        <a:p>
          <a:endParaRPr lang="pt-BR">
            <a:effectLst>
              <a:outerShdw blurRad="38100" dist="38100" dir="2700000" algn="tl">
                <a:srgbClr val="000000">
                  <a:alpha val="43137"/>
                </a:srgbClr>
              </a:outerShdw>
            </a:effectLst>
          </a:endParaRPr>
        </a:p>
      </dgm:t>
    </dgm:pt>
    <dgm:pt modelId="{2F3C4D89-CD5E-4162-81B4-8B0F73CA1E85}" type="sibTrans" cxnId="{55F9D6BB-9740-4359-A572-D2D2B0A7BD70}">
      <dgm:prSet/>
      <dgm:spPr/>
      <dgm:t>
        <a:bodyPr/>
        <a:lstStyle/>
        <a:p>
          <a:endParaRPr lang="pt-BR">
            <a:effectLst>
              <a:outerShdw blurRad="38100" dist="38100" dir="2700000" algn="tl">
                <a:srgbClr val="000000">
                  <a:alpha val="43137"/>
                </a:srgbClr>
              </a:outerShdw>
            </a:effectLst>
          </a:endParaRPr>
        </a:p>
      </dgm:t>
    </dgm:pt>
    <dgm:pt modelId="{3C44D28B-2F0E-4BC5-8227-64CB33F2198C}">
      <dgm:prSet/>
      <dgm:spPr/>
      <dgm:t>
        <a:bodyPr/>
        <a:lstStyle/>
        <a:p>
          <a:pPr rtl="0"/>
          <a:r>
            <a:rPr lang="pt-BR" dirty="0" smtClean="0">
              <a:effectLst>
                <a:outerShdw blurRad="38100" dist="38100" dir="2700000" algn="tl">
                  <a:srgbClr val="000000">
                    <a:alpha val="43137"/>
                  </a:srgbClr>
                </a:outerShdw>
              </a:effectLst>
            </a:rPr>
            <a:t>Objetivo do Produto</a:t>
          </a:r>
          <a:endParaRPr lang="pt-BR" dirty="0">
            <a:effectLst>
              <a:outerShdw blurRad="38100" dist="38100" dir="2700000" algn="tl">
                <a:srgbClr val="000000">
                  <a:alpha val="43137"/>
                </a:srgbClr>
              </a:outerShdw>
            </a:effectLst>
          </a:endParaRPr>
        </a:p>
      </dgm:t>
    </dgm:pt>
    <dgm:pt modelId="{18D78CFF-C2D2-4DF5-A7E6-E1492615C7D7}" type="parTrans" cxnId="{E9B51DAB-BC22-41C4-B805-9693D3BEBD68}">
      <dgm:prSet/>
      <dgm:spPr/>
      <dgm:t>
        <a:bodyPr/>
        <a:lstStyle/>
        <a:p>
          <a:endParaRPr lang="pt-BR">
            <a:effectLst>
              <a:outerShdw blurRad="38100" dist="38100" dir="2700000" algn="tl">
                <a:srgbClr val="000000">
                  <a:alpha val="43137"/>
                </a:srgbClr>
              </a:outerShdw>
            </a:effectLst>
          </a:endParaRPr>
        </a:p>
      </dgm:t>
    </dgm:pt>
    <dgm:pt modelId="{8619FC67-30A5-4E9C-AE22-0E052E70B7B5}" type="sibTrans" cxnId="{E9B51DAB-BC22-41C4-B805-9693D3BEBD68}">
      <dgm:prSet/>
      <dgm:spPr/>
      <dgm:t>
        <a:bodyPr/>
        <a:lstStyle/>
        <a:p>
          <a:endParaRPr lang="pt-BR">
            <a:effectLst>
              <a:outerShdw blurRad="38100" dist="38100" dir="2700000" algn="tl">
                <a:srgbClr val="000000">
                  <a:alpha val="43137"/>
                </a:srgbClr>
              </a:outerShdw>
            </a:effectLst>
          </a:endParaRPr>
        </a:p>
      </dgm:t>
    </dgm:pt>
    <dgm:pt modelId="{E5F36273-4785-4C7D-A0E5-B3EFAE900ABC}">
      <dgm:prSet/>
      <dgm:spPr/>
      <dgm:t>
        <a:bodyPr/>
        <a:lstStyle/>
        <a:p>
          <a:pPr rtl="0"/>
          <a:r>
            <a:rPr lang="pt-BR" dirty="0" smtClean="0">
              <a:effectLst>
                <a:outerShdw blurRad="38100" dist="38100" dir="2700000" algn="tl">
                  <a:srgbClr val="000000">
                    <a:alpha val="43137"/>
                  </a:srgbClr>
                </a:outerShdw>
              </a:effectLst>
            </a:rPr>
            <a:t>Objetivo da Sprint</a:t>
          </a:r>
          <a:endParaRPr lang="pt-BR" dirty="0">
            <a:effectLst>
              <a:outerShdw blurRad="38100" dist="38100" dir="2700000" algn="tl">
                <a:srgbClr val="000000">
                  <a:alpha val="43137"/>
                </a:srgbClr>
              </a:outerShdw>
            </a:effectLst>
          </a:endParaRPr>
        </a:p>
      </dgm:t>
    </dgm:pt>
    <dgm:pt modelId="{B85836B8-2F7F-43B2-8B06-35528476C410}" type="parTrans" cxnId="{8DE6B760-1E9D-4564-99C9-2BF7DC3E6D93}">
      <dgm:prSet/>
      <dgm:spPr/>
      <dgm:t>
        <a:bodyPr/>
        <a:lstStyle/>
        <a:p>
          <a:endParaRPr lang="pt-BR">
            <a:effectLst>
              <a:outerShdw blurRad="38100" dist="38100" dir="2700000" algn="tl">
                <a:srgbClr val="000000">
                  <a:alpha val="43137"/>
                </a:srgbClr>
              </a:outerShdw>
            </a:effectLst>
          </a:endParaRPr>
        </a:p>
      </dgm:t>
    </dgm:pt>
    <dgm:pt modelId="{E9C30CF5-E08A-4F8F-8AB3-07C964217423}" type="sibTrans" cxnId="{8DE6B760-1E9D-4564-99C9-2BF7DC3E6D93}">
      <dgm:prSet/>
      <dgm:spPr/>
      <dgm:t>
        <a:bodyPr/>
        <a:lstStyle/>
        <a:p>
          <a:endParaRPr lang="pt-BR">
            <a:effectLst>
              <a:outerShdw blurRad="38100" dist="38100" dir="2700000" algn="tl">
                <a:srgbClr val="000000">
                  <a:alpha val="43137"/>
                </a:srgbClr>
              </a:outerShdw>
            </a:effectLst>
          </a:endParaRPr>
        </a:p>
      </dgm:t>
    </dgm:pt>
    <dgm:pt modelId="{65B1BDFE-59D7-4CE0-9511-C00E2E11231A}">
      <dgm:prSet/>
      <dgm:spPr/>
      <dgm:t>
        <a:bodyPr/>
        <a:lstStyle/>
        <a:p>
          <a:pPr rtl="0"/>
          <a:r>
            <a:rPr lang="pt-BR" dirty="0" smtClean="0">
              <a:effectLst>
                <a:outerShdw blurRad="38100" dist="38100" dir="2700000" algn="tl">
                  <a:srgbClr val="000000">
                    <a:alpha val="43137"/>
                  </a:srgbClr>
                </a:outerShdw>
              </a:effectLst>
            </a:rPr>
            <a:t>DoD</a:t>
          </a:r>
        </a:p>
        <a:p>
          <a:pPr rtl="0"/>
          <a:r>
            <a:rPr lang="pt-BR" dirty="0" smtClean="0">
              <a:effectLst>
                <a:outerShdw blurRad="38100" dist="38100" dir="2700000" algn="tl">
                  <a:srgbClr val="000000">
                    <a:alpha val="43137"/>
                  </a:srgbClr>
                </a:outerShdw>
              </a:effectLst>
            </a:rPr>
            <a:t>Definição de Pronto</a:t>
          </a:r>
          <a:endParaRPr lang="pt-BR" dirty="0">
            <a:effectLst>
              <a:outerShdw blurRad="38100" dist="38100" dir="2700000" algn="tl">
                <a:srgbClr val="000000">
                  <a:alpha val="43137"/>
                </a:srgbClr>
              </a:outerShdw>
            </a:effectLst>
          </a:endParaRPr>
        </a:p>
      </dgm:t>
    </dgm:pt>
    <dgm:pt modelId="{9006FFDD-E1E8-4CD6-83DD-5261342E578B}" type="parTrans" cxnId="{D713884D-41DD-4610-A35E-463CA300A5F0}">
      <dgm:prSet/>
      <dgm:spPr/>
      <dgm:t>
        <a:bodyPr/>
        <a:lstStyle/>
        <a:p>
          <a:endParaRPr lang="pt-BR">
            <a:effectLst>
              <a:outerShdw blurRad="38100" dist="38100" dir="2700000" algn="tl">
                <a:srgbClr val="000000">
                  <a:alpha val="43137"/>
                </a:srgbClr>
              </a:outerShdw>
            </a:effectLst>
          </a:endParaRPr>
        </a:p>
      </dgm:t>
    </dgm:pt>
    <dgm:pt modelId="{CE35F7AF-939D-4591-ADF5-A103CD61DEF3}" type="sibTrans" cxnId="{D713884D-41DD-4610-A35E-463CA300A5F0}">
      <dgm:prSet/>
      <dgm:spPr/>
      <dgm:t>
        <a:bodyPr/>
        <a:lstStyle/>
        <a:p>
          <a:endParaRPr lang="pt-BR">
            <a:effectLst>
              <a:outerShdw blurRad="38100" dist="38100" dir="2700000" algn="tl">
                <a:srgbClr val="000000">
                  <a:alpha val="43137"/>
                </a:srgbClr>
              </a:outerShdw>
            </a:effectLst>
          </a:endParaRPr>
        </a:p>
      </dgm:t>
    </dgm:pt>
    <dgm:pt modelId="{363453EA-04B8-48C2-AF23-6A1B241CD3C9}" type="pres">
      <dgm:prSet presAssocID="{4648BDA3-BED5-439D-B9B2-95323AD5F15B}" presName="Name0" presStyleCnt="0">
        <dgm:presLayoutVars>
          <dgm:chMax val="1"/>
          <dgm:dir/>
          <dgm:animLvl val="ctr"/>
          <dgm:resizeHandles val="exact"/>
        </dgm:presLayoutVars>
      </dgm:prSet>
      <dgm:spPr/>
      <dgm:t>
        <a:bodyPr/>
        <a:lstStyle/>
        <a:p>
          <a:endParaRPr lang="pt-BR"/>
        </a:p>
      </dgm:t>
    </dgm:pt>
    <dgm:pt modelId="{DBE5CB40-A79A-470B-99C4-B58CCA500ED3}" type="pres">
      <dgm:prSet presAssocID="{A0C16765-C518-4358-B37D-AE8E091E27BD}" presName="centerShape" presStyleLbl="node0" presStyleIdx="0" presStyleCnt="1"/>
      <dgm:spPr/>
      <dgm:t>
        <a:bodyPr/>
        <a:lstStyle/>
        <a:p>
          <a:endParaRPr lang="pt-BR"/>
        </a:p>
      </dgm:t>
    </dgm:pt>
    <dgm:pt modelId="{B83B55D6-99FE-407D-8F77-85FFE49A78B4}" type="pres">
      <dgm:prSet presAssocID="{3C44D28B-2F0E-4BC5-8227-64CB33F2198C}" presName="node" presStyleLbl="node1" presStyleIdx="0" presStyleCnt="3">
        <dgm:presLayoutVars>
          <dgm:bulletEnabled val="1"/>
        </dgm:presLayoutVars>
      </dgm:prSet>
      <dgm:spPr/>
      <dgm:t>
        <a:bodyPr/>
        <a:lstStyle/>
        <a:p>
          <a:endParaRPr lang="pt-BR"/>
        </a:p>
      </dgm:t>
    </dgm:pt>
    <dgm:pt modelId="{6BA16096-0F85-451F-A536-DA64112B9603}" type="pres">
      <dgm:prSet presAssocID="{3C44D28B-2F0E-4BC5-8227-64CB33F2198C}" presName="dummy" presStyleCnt="0"/>
      <dgm:spPr/>
    </dgm:pt>
    <dgm:pt modelId="{020035E5-1814-4EBB-90FE-283453C08997}" type="pres">
      <dgm:prSet presAssocID="{8619FC67-30A5-4E9C-AE22-0E052E70B7B5}" presName="sibTrans" presStyleLbl="sibTrans2D1" presStyleIdx="0" presStyleCnt="3"/>
      <dgm:spPr/>
      <dgm:t>
        <a:bodyPr/>
        <a:lstStyle/>
        <a:p>
          <a:endParaRPr lang="pt-BR"/>
        </a:p>
      </dgm:t>
    </dgm:pt>
    <dgm:pt modelId="{45D6F810-4A70-4033-AAE9-B6EF540B130D}" type="pres">
      <dgm:prSet presAssocID="{E5F36273-4785-4C7D-A0E5-B3EFAE900ABC}" presName="node" presStyleLbl="node1" presStyleIdx="1" presStyleCnt="3">
        <dgm:presLayoutVars>
          <dgm:bulletEnabled val="1"/>
        </dgm:presLayoutVars>
      </dgm:prSet>
      <dgm:spPr/>
      <dgm:t>
        <a:bodyPr/>
        <a:lstStyle/>
        <a:p>
          <a:endParaRPr lang="pt-BR"/>
        </a:p>
      </dgm:t>
    </dgm:pt>
    <dgm:pt modelId="{BFEFA897-7423-4247-8B12-D3EE70D93156}" type="pres">
      <dgm:prSet presAssocID="{E5F36273-4785-4C7D-A0E5-B3EFAE900ABC}" presName="dummy" presStyleCnt="0"/>
      <dgm:spPr/>
    </dgm:pt>
    <dgm:pt modelId="{3993972A-A90C-469F-9EC1-1A1F794C7D8E}" type="pres">
      <dgm:prSet presAssocID="{E9C30CF5-E08A-4F8F-8AB3-07C964217423}" presName="sibTrans" presStyleLbl="sibTrans2D1" presStyleIdx="1" presStyleCnt="3"/>
      <dgm:spPr/>
      <dgm:t>
        <a:bodyPr/>
        <a:lstStyle/>
        <a:p>
          <a:endParaRPr lang="pt-BR"/>
        </a:p>
      </dgm:t>
    </dgm:pt>
    <dgm:pt modelId="{6B04EEE0-2233-4FB4-B413-7248D9F168DD}" type="pres">
      <dgm:prSet presAssocID="{65B1BDFE-59D7-4CE0-9511-C00E2E11231A}" presName="node" presStyleLbl="node1" presStyleIdx="2" presStyleCnt="3">
        <dgm:presLayoutVars>
          <dgm:bulletEnabled val="1"/>
        </dgm:presLayoutVars>
      </dgm:prSet>
      <dgm:spPr/>
      <dgm:t>
        <a:bodyPr/>
        <a:lstStyle/>
        <a:p>
          <a:endParaRPr lang="pt-BR"/>
        </a:p>
      </dgm:t>
    </dgm:pt>
    <dgm:pt modelId="{929ACA9F-586A-4E33-869E-762B9BFAAF39}" type="pres">
      <dgm:prSet presAssocID="{65B1BDFE-59D7-4CE0-9511-C00E2E11231A}" presName="dummy" presStyleCnt="0"/>
      <dgm:spPr/>
    </dgm:pt>
    <dgm:pt modelId="{4B9D2CB4-D5F4-4C8B-B878-1A28794C8407}" type="pres">
      <dgm:prSet presAssocID="{CE35F7AF-939D-4591-ADF5-A103CD61DEF3}" presName="sibTrans" presStyleLbl="sibTrans2D1" presStyleIdx="2" presStyleCnt="3"/>
      <dgm:spPr/>
      <dgm:t>
        <a:bodyPr/>
        <a:lstStyle/>
        <a:p>
          <a:endParaRPr lang="pt-BR"/>
        </a:p>
      </dgm:t>
    </dgm:pt>
  </dgm:ptLst>
  <dgm:cxnLst>
    <dgm:cxn modelId="{F1D8E9EC-2185-4063-BF78-DA9D6A89AFD8}" type="presOf" srcId="{E5F36273-4785-4C7D-A0E5-B3EFAE900ABC}" destId="{45D6F810-4A70-4033-AAE9-B6EF540B130D}" srcOrd="0" destOrd="0" presId="urn:microsoft.com/office/officeart/2005/8/layout/radial6"/>
    <dgm:cxn modelId="{F1E82CB2-F54D-485E-8AF3-D9E7E67959CA}" type="presOf" srcId="{4648BDA3-BED5-439D-B9B2-95323AD5F15B}" destId="{363453EA-04B8-48C2-AF23-6A1B241CD3C9}" srcOrd="0" destOrd="0" presId="urn:microsoft.com/office/officeart/2005/8/layout/radial6"/>
    <dgm:cxn modelId="{55F9D6BB-9740-4359-A572-D2D2B0A7BD70}" srcId="{4648BDA3-BED5-439D-B9B2-95323AD5F15B}" destId="{A0C16765-C518-4358-B37D-AE8E091E27BD}" srcOrd="0" destOrd="0" parTransId="{46C4B1A2-79AF-4E08-9C88-A47EF55F28EB}" sibTransId="{2F3C4D89-CD5E-4162-81B4-8B0F73CA1E85}"/>
    <dgm:cxn modelId="{E1BCC514-B505-4426-8692-597C5784EB21}" type="presOf" srcId="{E9C30CF5-E08A-4F8F-8AB3-07C964217423}" destId="{3993972A-A90C-469F-9EC1-1A1F794C7D8E}" srcOrd="0" destOrd="0" presId="urn:microsoft.com/office/officeart/2005/8/layout/radial6"/>
    <dgm:cxn modelId="{FB39FF5F-D184-4A62-A5B5-BD863E938B48}" type="presOf" srcId="{8619FC67-30A5-4E9C-AE22-0E052E70B7B5}" destId="{020035E5-1814-4EBB-90FE-283453C08997}" srcOrd="0" destOrd="0" presId="urn:microsoft.com/office/officeart/2005/8/layout/radial6"/>
    <dgm:cxn modelId="{741F54A4-7B17-4352-8600-F416132B919D}" type="presOf" srcId="{65B1BDFE-59D7-4CE0-9511-C00E2E11231A}" destId="{6B04EEE0-2233-4FB4-B413-7248D9F168DD}" srcOrd="0" destOrd="0" presId="urn:microsoft.com/office/officeart/2005/8/layout/radial6"/>
    <dgm:cxn modelId="{860B0B09-11E4-4E92-9B92-2FDF8BEEBB4E}" type="presOf" srcId="{A0C16765-C518-4358-B37D-AE8E091E27BD}" destId="{DBE5CB40-A79A-470B-99C4-B58CCA500ED3}" srcOrd="0" destOrd="0" presId="urn:microsoft.com/office/officeart/2005/8/layout/radial6"/>
    <dgm:cxn modelId="{379DA727-CEBB-40D1-8FD7-905A14FDBEB2}" type="presOf" srcId="{3C44D28B-2F0E-4BC5-8227-64CB33F2198C}" destId="{B83B55D6-99FE-407D-8F77-85FFE49A78B4}" srcOrd="0" destOrd="0" presId="urn:microsoft.com/office/officeart/2005/8/layout/radial6"/>
    <dgm:cxn modelId="{E9B51DAB-BC22-41C4-B805-9693D3BEBD68}" srcId="{A0C16765-C518-4358-B37D-AE8E091E27BD}" destId="{3C44D28B-2F0E-4BC5-8227-64CB33F2198C}" srcOrd="0" destOrd="0" parTransId="{18D78CFF-C2D2-4DF5-A7E6-E1492615C7D7}" sibTransId="{8619FC67-30A5-4E9C-AE22-0E052E70B7B5}"/>
    <dgm:cxn modelId="{8DE6B760-1E9D-4564-99C9-2BF7DC3E6D93}" srcId="{A0C16765-C518-4358-B37D-AE8E091E27BD}" destId="{E5F36273-4785-4C7D-A0E5-B3EFAE900ABC}" srcOrd="1" destOrd="0" parTransId="{B85836B8-2F7F-43B2-8B06-35528476C410}" sibTransId="{E9C30CF5-E08A-4F8F-8AB3-07C964217423}"/>
    <dgm:cxn modelId="{D713884D-41DD-4610-A35E-463CA300A5F0}" srcId="{A0C16765-C518-4358-B37D-AE8E091E27BD}" destId="{65B1BDFE-59D7-4CE0-9511-C00E2E11231A}" srcOrd="2" destOrd="0" parTransId="{9006FFDD-E1E8-4CD6-83DD-5261342E578B}" sibTransId="{CE35F7AF-939D-4591-ADF5-A103CD61DEF3}"/>
    <dgm:cxn modelId="{C9E221BE-8D64-4919-B842-872C8AD0A96E}" type="presOf" srcId="{CE35F7AF-939D-4591-ADF5-A103CD61DEF3}" destId="{4B9D2CB4-D5F4-4C8B-B878-1A28794C8407}" srcOrd="0" destOrd="0" presId="urn:microsoft.com/office/officeart/2005/8/layout/radial6"/>
    <dgm:cxn modelId="{56BD1F78-A237-41CE-B728-CCB31D8C72E6}" type="presParOf" srcId="{363453EA-04B8-48C2-AF23-6A1B241CD3C9}" destId="{DBE5CB40-A79A-470B-99C4-B58CCA500ED3}" srcOrd="0" destOrd="0" presId="urn:microsoft.com/office/officeart/2005/8/layout/radial6"/>
    <dgm:cxn modelId="{E192734F-2684-4790-8ABA-F13A069112B8}" type="presParOf" srcId="{363453EA-04B8-48C2-AF23-6A1B241CD3C9}" destId="{B83B55D6-99FE-407D-8F77-85FFE49A78B4}" srcOrd="1" destOrd="0" presId="urn:microsoft.com/office/officeart/2005/8/layout/radial6"/>
    <dgm:cxn modelId="{588B06B0-E71F-4E73-A734-C33FBAF0F2DF}" type="presParOf" srcId="{363453EA-04B8-48C2-AF23-6A1B241CD3C9}" destId="{6BA16096-0F85-451F-A536-DA64112B9603}" srcOrd="2" destOrd="0" presId="urn:microsoft.com/office/officeart/2005/8/layout/radial6"/>
    <dgm:cxn modelId="{E6CD2B41-FA83-4457-B181-B165D2064E35}" type="presParOf" srcId="{363453EA-04B8-48C2-AF23-6A1B241CD3C9}" destId="{020035E5-1814-4EBB-90FE-283453C08997}" srcOrd="3" destOrd="0" presId="urn:microsoft.com/office/officeart/2005/8/layout/radial6"/>
    <dgm:cxn modelId="{4C885863-3BB3-4655-A85C-4D289AAF62AE}" type="presParOf" srcId="{363453EA-04B8-48C2-AF23-6A1B241CD3C9}" destId="{45D6F810-4A70-4033-AAE9-B6EF540B130D}" srcOrd="4" destOrd="0" presId="urn:microsoft.com/office/officeart/2005/8/layout/radial6"/>
    <dgm:cxn modelId="{620DAB2C-3CC1-4D74-864C-537E13C6631D}" type="presParOf" srcId="{363453EA-04B8-48C2-AF23-6A1B241CD3C9}" destId="{BFEFA897-7423-4247-8B12-D3EE70D93156}" srcOrd="5" destOrd="0" presId="urn:microsoft.com/office/officeart/2005/8/layout/radial6"/>
    <dgm:cxn modelId="{56B8C26D-56B2-4FBF-A677-41249AB3E486}" type="presParOf" srcId="{363453EA-04B8-48C2-AF23-6A1B241CD3C9}" destId="{3993972A-A90C-469F-9EC1-1A1F794C7D8E}" srcOrd="6" destOrd="0" presId="urn:microsoft.com/office/officeart/2005/8/layout/radial6"/>
    <dgm:cxn modelId="{D1F0BDBF-C1F9-4E29-97F2-4B17892953B0}" type="presParOf" srcId="{363453EA-04B8-48C2-AF23-6A1B241CD3C9}" destId="{6B04EEE0-2233-4FB4-B413-7248D9F168DD}" srcOrd="7" destOrd="0" presId="urn:microsoft.com/office/officeart/2005/8/layout/radial6"/>
    <dgm:cxn modelId="{A9AEE4A9-D212-4D57-8253-97AC0E6523D6}" type="presParOf" srcId="{363453EA-04B8-48C2-AF23-6A1B241CD3C9}" destId="{929ACA9F-586A-4E33-869E-762B9BFAAF39}" srcOrd="8" destOrd="0" presId="urn:microsoft.com/office/officeart/2005/8/layout/radial6"/>
    <dgm:cxn modelId="{90AA2FC9-60F0-4E20-8B5E-2D63E22170E4}" type="presParOf" srcId="{363453EA-04B8-48C2-AF23-6A1B241CD3C9}" destId="{4B9D2CB4-D5F4-4C8B-B878-1A28794C8407}" srcOrd="9" destOrd="0" presId="urn:microsoft.com/office/officeart/2005/8/layout/radial6"/>
  </dgm:cxnLst>
  <dgm:bg/>
  <dgm:whole/>
</dgm:dataModel>
</file>

<file path=ppt/diagrams/data3.xml><?xml version="1.0" encoding="utf-8"?>
<dgm:dataModel xmlns:dgm="http://schemas.openxmlformats.org/drawingml/2006/diagram" xmlns:a="http://schemas.openxmlformats.org/drawingml/2006/main">
  <dgm:ptLst>
    <dgm:pt modelId="{1E8F0103-50D6-41E6-A7D5-218C96A16CAF}" type="doc">
      <dgm:prSet loTypeId="urn:microsoft.com/office/officeart/2005/8/layout/vList3" loCatId="list" qsTypeId="urn:microsoft.com/office/officeart/2005/8/quickstyle/simple1" qsCatId="simple" csTypeId="urn:microsoft.com/office/officeart/2005/8/colors/accent1_2" csCatId="accent1" phldr="1"/>
      <dgm:spPr/>
      <dgm:t>
        <a:bodyPr/>
        <a:lstStyle/>
        <a:p>
          <a:endParaRPr lang="pt-BR"/>
        </a:p>
      </dgm:t>
    </dgm:pt>
    <dgm:pt modelId="{EF916CB1-17D7-48CF-BE3B-75892C2A90A8}">
      <dgm:prSet/>
      <dgm:spPr/>
      <dgm:t>
        <a:bodyPr/>
        <a:lstStyle/>
        <a:p>
          <a:pPr rtl="0"/>
          <a:r>
            <a:rPr lang="pt-BR" dirty="0" smtClean="0"/>
            <a:t>Empirismo e pensamento enxuto</a:t>
          </a:r>
          <a:endParaRPr lang="pt-BR" dirty="0"/>
        </a:p>
      </dgm:t>
    </dgm:pt>
    <dgm:pt modelId="{189CFDD8-8DFF-41E0-BE3F-99EA2F9ECEA7}" type="parTrans" cxnId="{5C970F8C-C534-4678-8D64-A02C3EC65007}">
      <dgm:prSet/>
      <dgm:spPr/>
      <dgm:t>
        <a:bodyPr/>
        <a:lstStyle/>
        <a:p>
          <a:endParaRPr lang="pt-BR"/>
        </a:p>
      </dgm:t>
    </dgm:pt>
    <dgm:pt modelId="{C1507726-4A50-4258-A65E-DE35A8050065}" type="sibTrans" cxnId="{5C970F8C-C534-4678-8D64-A02C3EC65007}">
      <dgm:prSet/>
      <dgm:spPr/>
      <dgm:t>
        <a:bodyPr/>
        <a:lstStyle/>
        <a:p>
          <a:endParaRPr lang="pt-BR"/>
        </a:p>
      </dgm:t>
    </dgm:pt>
    <dgm:pt modelId="{0B60B892-274C-40AF-815F-3ACF34FAD7BC}">
      <dgm:prSet/>
      <dgm:spPr/>
      <dgm:t>
        <a:bodyPr/>
        <a:lstStyle/>
        <a:p>
          <a:pPr rtl="0"/>
          <a:r>
            <a:rPr lang="pt-BR" dirty="0" smtClean="0"/>
            <a:t>Abordagem iterativa e incremental</a:t>
          </a:r>
          <a:endParaRPr lang="pt-BR" dirty="0"/>
        </a:p>
      </dgm:t>
    </dgm:pt>
    <dgm:pt modelId="{E2C77B26-F349-4C80-A36A-39D66802DAD3}" type="parTrans" cxnId="{40E8CBCB-DE16-4291-AB56-D8B4C0268F53}">
      <dgm:prSet/>
      <dgm:spPr/>
      <dgm:t>
        <a:bodyPr/>
        <a:lstStyle/>
        <a:p>
          <a:endParaRPr lang="pt-BR"/>
        </a:p>
      </dgm:t>
    </dgm:pt>
    <dgm:pt modelId="{73DB8D03-8EC3-4912-876D-067497099A72}" type="sibTrans" cxnId="{40E8CBCB-DE16-4291-AB56-D8B4C0268F53}">
      <dgm:prSet/>
      <dgm:spPr/>
      <dgm:t>
        <a:bodyPr/>
        <a:lstStyle/>
        <a:p>
          <a:endParaRPr lang="pt-BR"/>
        </a:p>
      </dgm:t>
    </dgm:pt>
    <dgm:pt modelId="{11402631-DFD2-49A2-B04A-86373028A4D7}">
      <dgm:prSet/>
      <dgm:spPr/>
      <dgm:t>
        <a:bodyPr/>
        <a:lstStyle/>
        <a:p>
          <a:pPr rtl="0"/>
          <a:r>
            <a:rPr lang="pt-BR" dirty="0" smtClean="0"/>
            <a:t>Envolve pessoas que possuem as habilidades e conhecimentos para o trabalho</a:t>
          </a:r>
          <a:endParaRPr lang="pt-BR" dirty="0"/>
        </a:p>
      </dgm:t>
    </dgm:pt>
    <dgm:pt modelId="{BF167389-8C67-4DEE-947D-ECAD2351A1C8}" type="parTrans" cxnId="{0330CFE8-B5F4-4BD2-8FA0-50A4E5869EC7}">
      <dgm:prSet/>
      <dgm:spPr/>
      <dgm:t>
        <a:bodyPr/>
        <a:lstStyle/>
        <a:p>
          <a:endParaRPr lang="pt-BR"/>
        </a:p>
      </dgm:t>
    </dgm:pt>
    <dgm:pt modelId="{F828AAD8-0B02-4A20-947B-23643E96C909}" type="sibTrans" cxnId="{0330CFE8-B5F4-4BD2-8FA0-50A4E5869EC7}">
      <dgm:prSet/>
      <dgm:spPr/>
      <dgm:t>
        <a:bodyPr/>
        <a:lstStyle/>
        <a:p>
          <a:endParaRPr lang="pt-BR"/>
        </a:p>
      </dgm:t>
    </dgm:pt>
    <dgm:pt modelId="{AFB15C50-0388-4485-8EC7-4E3589D7EC62}" type="pres">
      <dgm:prSet presAssocID="{1E8F0103-50D6-41E6-A7D5-218C96A16CAF}" presName="linearFlow" presStyleCnt="0">
        <dgm:presLayoutVars>
          <dgm:dir/>
          <dgm:resizeHandles val="exact"/>
        </dgm:presLayoutVars>
      </dgm:prSet>
      <dgm:spPr/>
      <dgm:t>
        <a:bodyPr/>
        <a:lstStyle/>
        <a:p>
          <a:endParaRPr lang="pt-BR"/>
        </a:p>
      </dgm:t>
    </dgm:pt>
    <dgm:pt modelId="{DD12A5C6-80FA-4EDE-9272-D646873C35BD}" type="pres">
      <dgm:prSet presAssocID="{EF916CB1-17D7-48CF-BE3B-75892C2A90A8}" presName="composite" presStyleCnt="0"/>
      <dgm:spPr/>
      <dgm:t>
        <a:bodyPr/>
        <a:lstStyle/>
        <a:p>
          <a:endParaRPr lang="pt-BR"/>
        </a:p>
      </dgm:t>
    </dgm:pt>
    <dgm:pt modelId="{5EEF0DFE-5AAF-4FCC-AEFB-4C3FC49611F9}" type="pres">
      <dgm:prSet presAssocID="{EF916CB1-17D7-48CF-BE3B-75892C2A90A8}" presName="imgShp" presStyleLbl="fgImgPlace1" presStyleIdx="0" presStyleCnt="3"/>
      <dgm:spPr>
        <a:blipFill rotWithShape="0">
          <a:blip xmlns:r="http://schemas.openxmlformats.org/officeDocument/2006/relationships" r:embed="rId1"/>
          <a:stretch>
            <a:fillRect/>
          </a:stretch>
        </a:blipFill>
      </dgm:spPr>
      <dgm:t>
        <a:bodyPr/>
        <a:lstStyle/>
        <a:p>
          <a:endParaRPr lang="pt-BR"/>
        </a:p>
      </dgm:t>
    </dgm:pt>
    <dgm:pt modelId="{3E278E77-853C-4289-B416-0142BC0F5EB9}" type="pres">
      <dgm:prSet presAssocID="{EF916CB1-17D7-48CF-BE3B-75892C2A90A8}" presName="txShp" presStyleLbl="node1" presStyleIdx="0" presStyleCnt="3">
        <dgm:presLayoutVars>
          <dgm:bulletEnabled val="1"/>
        </dgm:presLayoutVars>
      </dgm:prSet>
      <dgm:spPr/>
      <dgm:t>
        <a:bodyPr/>
        <a:lstStyle/>
        <a:p>
          <a:endParaRPr lang="pt-BR"/>
        </a:p>
      </dgm:t>
    </dgm:pt>
    <dgm:pt modelId="{FB994996-05A0-4B57-8FD9-FE52A9FF769E}" type="pres">
      <dgm:prSet presAssocID="{C1507726-4A50-4258-A65E-DE35A8050065}" presName="spacing" presStyleCnt="0"/>
      <dgm:spPr/>
      <dgm:t>
        <a:bodyPr/>
        <a:lstStyle/>
        <a:p>
          <a:endParaRPr lang="pt-BR"/>
        </a:p>
      </dgm:t>
    </dgm:pt>
    <dgm:pt modelId="{AAB58EE7-6678-41E1-AA75-D955A894E6DF}" type="pres">
      <dgm:prSet presAssocID="{0B60B892-274C-40AF-815F-3ACF34FAD7BC}" presName="composite" presStyleCnt="0"/>
      <dgm:spPr/>
      <dgm:t>
        <a:bodyPr/>
        <a:lstStyle/>
        <a:p>
          <a:endParaRPr lang="pt-BR"/>
        </a:p>
      </dgm:t>
    </dgm:pt>
    <dgm:pt modelId="{99B4025B-FD47-4FE6-8EF6-EA0437746C5F}" type="pres">
      <dgm:prSet presAssocID="{0B60B892-274C-40AF-815F-3ACF34FAD7BC}" presName="imgShp" presStyleLbl="fgImgPlace1" presStyleIdx="1" presStyleCnt="3"/>
      <dgm:spPr>
        <a:blipFill rotWithShape="0">
          <a:blip xmlns:r="http://schemas.openxmlformats.org/officeDocument/2006/relationships" r:embed="rId2"/>
          <a:stretch>
            <a:fillRect/>
          </a:stretch>
        </a:blipFill>
      </dgm:spPr>
      <dgm:t>
        <a:bodyPr/>
        <a:lstStyle/>
        <a:p>
          <a:endParaRPr lang="pt-BR"/>
        </a:p>
      </dgm:t>
    </dgm:pt>
    <dgm:pt modelId="{33B89085-9FC9-4393-A7C2-F7C7F2FBDFA4}" type="pres">
      <dgm:prSet presAssocID="{0B60B892-274C-40AF-815F-3ACF34FAD7BC}" presName="txShp" presStyleLbl="node1" presStyleIdx="1" presStyleCnt="3">
        <dgm:presLayoutVars>
          <dgm:bulletEnabled val="1"/>
        </dgm:presLayoutVars>
      </dgm:prSet>
      <dgm:spPr/>
      <dgm:t>
        <a:bodyPr/>
        <a:lstStyle/>
        <a:p>
          <a:endParaRPr lang="pt-BR"/>
        </a:p>
      </dgm:t>
    </dgm:pt>
    <dgm:pt modelId="{222D637E-3E7A-48F7-90F8-3A1DB8E7A33D}" type="pres">
      <dgm:prSet presAssocID="{73DB8D03-8EC3-4912-876D-067497099A72}" presName="spacing" presStyleCnt="0"/>
      <dgm:spPr/>
      <dgm:t>
        <a:bodyPr/>
        <a:lstStyle/>
        <a:p>
          <a:endParaRPr lang="pt-BR"/>
        </a:p>
      </dgm:t>
    </dgm:pt>
    <dgm:pt modelId="{84A2D7AC-6F71-4752-A9B8-B3219E4ADD56}" type="pres">
      <dgm:prSet presAssocID="{11402631-DFD2-49A2-B04A-86373028A4D7}" presName="composite" presStyleCnt="0"/>
      <dgm:spPr/>
      <dgm:t>
        <a:bodyPr/>
        <a:lstStyle/>
        <a:p>
          <a:endParaRPr lang="pt-BR"/>
        </a:p>
      </dgm:t>
    </dgm:pt>
    <dgm:pt modelId="{CD9D1763-D983-4458-A339-17234B296E4B}" type="pres">
      <dgm:prSet presAssocID="{11402631-DFD2-49A2-B04A-86373028A4D7}" presName="imgShp" presStyleLbl="fgImgPlace1" presStyleIdx="2" presStyleCnt="3"/>
      <dgm:spPr>
        <a:blipFill rotWithShape="0">
          <a:blip xmlns:r="http://schemas.openxmlformats.org/officeDocument/2006/relationships" r:embed="rId3"/>
          <a:stretch>
            <a:fillRect/>
          </a:stretch>
        </a:blipFill>
      </dgm:spPr>
      <dgm:t>
        <a:bodyPr/>
        <a:lstStyle/>
        <a:p>
          <a:endParaRPr lang="pt-BR"/>
        </a:p>
      </dgm:t>
    </dgm:pt>
    <dgm:pt modelId="{0B80DCD2-5C55-4633-AA60-165EBCD61686}" type="pres">
      <dgm:prSet presAssocID="{11402631-DFD2-49A2-B04A-86373028A4D7}" presName="txShp" presStyleLbl="node1" presStyleIdx="2" presStyleCnt="3">
        <dgm:presLayoutVars>
          <dgm:bulletEnabled val="1"/>
        </dgm:presLayoutVars>
      </dgm:prSet>
      <dgm:spPr/>
      <dgm:t>
        <a:bodyPr/>
        <a:lstStyle/>
        <a:p>
          <a:endParaRPr lang="pt-BR"/>
        </a:p>
      </dgm:t>
    </dgm:pt>
  </dgm:ptLst>
  <dgm:cxnLst>
    <dgm:cxn modelId="{195E2740-44B3-4F9D-8F5B-F084FE592B19}" type="presOf" srcId="{11402631-DFD2-49A2-B04A-86373028A4D7}" destId="{0B80DCD2-5C55-4633-AA60-165EBCD61686}" srcOrd="0" destOrd="0" presId="urn:microsoft.com/office/officeart/2005/8/layout/vList3"/>
    <dgm:cxn modelId="{5C970F8C-C534-4678-8D64-A02C3EC65007}" srcId="{1E8F0103-50D6-41E6-A7D5-218C96A16CAF}" destId="{EF916CB1-17D7-48CF-BE3B-75892C2A90A8}" srcOrd="0" destOrd="0" parTransId="{189CFDD8-8DFF-41E0-BE3F-99EA2F9ECEA7}" sibTransId="{C1507726-4A50-4258-A65E-DE35A8050065}"/>
    <dgm:cxn modelId="{40E8CBCB-DE16-4291-AB56-D8B4C0268F53}" srcId="{1E8F0103-50D6-41E6-A7D5-218C96A16CAF}" destId="{0B60B892-274C-40AF-815F-3ACF34FAD7BC}" srcOrd="1" destOrd="0" parTransId="{E2C77B26-F349-4C80-A36A-39D66802DAD3}" sibTransId="{73DB8D03-8EC3-4912-876D-067497099A72}"/>
    <dgm:cxn modelId="{0330CFE8-B5F4-4BD2-8FA0-50A4E5869EC7}" srcId="{1E8F0103-50D6-41E6-A7D5-218C96A16CAF}" destId="{11402631-DFD2-49A2-B04A-86373028A4D7}" srcOrd="2" destOrd="0" parTransId="{BF167389-8C67-4DEE-947D-ECAD2351A1C8}" sibTransId="{F828AAD8-0B02-4A20-947B-23643E96C909}"/>
    <dgm:cxn modelId="{41930642-ABCB-4E5B-8C43-E9892A67DEF6}" type="presOf" srcId="{0B60B892-274C-40AF-815F-3ACF34FAD7BC}" destId="{33B89085-9FC9-4393-A7C2-F7C7F2FBDFA4}" srcOrd="0" destOrd="0" presId="urn:microsoft.com/office/officeart/2005/8/layout/vList3"/>
    <dgm:cxn modelId="{AF9E20A8-CF8F-449D-87A6-35746903DE7A}" type="presOf" srcId="{1E8F0103-50D6-41E6-A7D5-218C96A16CAF}" destId="{AFB15C50-0388-4485-8EC7-4E3589D7EC62}" srcOrd="0" destOrd="0" presId="urn:microsoft.com/office/officeart/2005/8/layout/vList3"/>
    <dgm:cxn modelId="{504D0928-61DC-4875-9210-E5AFCF679E26}" type="presOf" srcId="{EF916CB1-17D7-48CF-BE3B-75892C2A90A8}" destId="{3E278E77-853C-4289-B416-0142BC0F5EB9}" srcOrd="0" destOrd="0" presId="urn:microsoft.com/office/officeart/2005/8/layout/vList3"/>
    <dgm:cxn modelId="{0B3A5200-C808-4F89-A048-F0569F0BA8F5}" type="presParOf" srcId="{AFB15C50-0388-4485-8EC7-4E3589D7EC62}" destId="{DD12A5C6-80FA-4EDE-9272-D646873C35BD}" srcOrd="0" destOrd="0" presId="urn:microsoft.com/office/officeart/2005/8/layout/vList3"/>
    <dgm:cxn modelId="{914882A4-A8A1-446B-ABF7-9D6361C802CE}" type="presParOf" srcId="{DD12A5C6-80FA-4EDE-9272-D646873C35BD}" destId="{5EEF0DFE-5AAF-4FCC-AEFB-4C3FC49611F9}" srcOrd="0" destOrd="0" presId="urn:microsoft.com/office/officeart/2005/8/layout/vList3"/>
    <dgm:cxn modelId="{6634F8D0-3CE0-471D-82F5-F161FF2E16EC}" type="presParOf" srcId="{DD12A5C6-80FA-4EDE-9272-D646873C35BD}" destId="{3E278E77-853C-4289-B416-0142BC0F5EB9}" srcOrd="1" destOrd="0" presId="urn:microsoft.com/office/officeart/2005/8/layout/vList3"/>
    <dgm:cxn modelId="{7CAF7FA4-D1DF-4C53-8C28-A3417E55B285}" type="presParOf" srcId="{AFB15C50-0388-4485-8EC7-4E3589D7EC62}" destId="{FB994996-05A0-4B57-8FD9-FE52A9FF769E}" srcOrd="1" destOrd="0" presId="urn:microsoft.com/office/officeart/2005/8/layout/vList3"/>
    <dgm:cxn modelId="{BD5F4E9B-CD55-4B28-A124-629ED82E8C7A}" type="presParOf" srcId="{AFB15C50-0388-4485-8EC7-4E3589D7EC62}" destId="{AAB58EE7-6678-41E1-AA75-D955A894E6DF}" srcOrd="2" destOrd="0" presId="urn:microsoft.com/office/officeart/2005/8/layout/vList3"/>
    <dgm:cxn modelId="{69F50196-445C-4024-ACE4-6B4E8FDEC8D1}" type="presParOf" srcId="{AAB58EE7-6678-41E1-AA75-D955A894E6DF}" destId="{99B4025B-FD47-4FE6-8EF6-EA0437746C5F}" srcOrd="0" destOrd="0" presId="urn:microsoft.com/office/officeart/2005/8/layout/vList3"/>
    <dgm:cxn modelId="{F409ED4B-A309-4036-B459-AC59CFECE2F1}" type="presParOf" srcId="{AAB58EE7-6678-41E1-AA75-D955A894E6DF}" destId="{33B89085-9FC9-4393-A7C2-F7C7F2FBDFA4}" srcOrd="1" destOrd="0" presId="urn:microsoft.com/office/officeart/2005/8/layout/vList3"/>
    <dgm:cxn modelId="{8CC9D79A-ECBC-44ED-8238-5929DDCCC722}" type="presParOf" srcId="{AFB15C50-0388-4485-8EC7-4E3589D7EC62}" destId="{222D637E-3E7A-48F7-90F8-3A1DB8E7A33D}" srcOrd="3" destOrd="0" presId="urn:microsoft.com/office/officeart/2005/8/layout/vList3"/>
    <dgm:cxn modelId="{592A4DB4-0D85-40A3-AABE-5A341C1B4EE4}" type="presParOf" srcId="{AFB15C50-0388-4485-8EC7-4E3589D7EC62}" destId="{84A2D7AC-6F71-4752-A9B8-B3219E4ADD56}" srcOrd="4" destOrd="0" presId="urn:microsoft.com/office/officeart/2005/8/layout/vList3"/>
    <dgm:cxn modelId="{63C97BA3-E12C-4F05-9DC7-556D19BDD5B1}" type="presParOf" srcId="{84A2D7AC-6F71-4752-A9B8-B3219E4ADD56}" destId="{CD9D1763-D983-4458-A339-17234B296E4B}" srcOrd="0" destOrd="0" presId="urn:microsoft.com/office/officeart/2005/8/layout/vList3"/>
    <dgm:cxn modelId="{AECD8071-68BF-44F9-8278-FE87105B757B}" type="presParOf" srcId="{84A2D7AC-6F71-4752-A9B8-B3219E4ADD56}" destId="{0B80DCD2-5C55-4633-AA60-165EBCD61686}" srcOrd="1" destOrd="0" presId="urn:microsoft.com/office/officeart/2005/8/layout/vList3"/>
  </dgm:cxnLst>
  <dgm:bg/>
  <dgm:whole/>
</dgm:dataModel>
</file>

<file path=ppt/diagrams/data4.xml><?xml version="1.0" encoding="utf-8"?>
<dgm:dataModel xmlns:dgm="http://schemas.openxmlformats.org/drawingml/2006/diagram" xmlns:a="http://schemas.openxmlformats.org/drawingml/2006/main">
  <dgm:ptLst>
    <dgm:pt modelId="{71606B57-1A6E-4E93-A52E-B62AA79CDB98}"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pt-BR"/>
        </a:p>
      </dgm:t>
    </dgm:pt>
    <dgm:pt modelId="{462D50BA-585F-4A28-AD31-2F30081D8246}">
      <dgm:prSet custT="1"/>
      <dgm:spPr/>
      <dgm:t>
        <a:bodyPr/>
        <a:lstStyle/>
        <a:p>
          <a:pPr rtl="0"/>
          <a:r>
            <a:rPr lang="pt-BR" sz="2000" dirty="0" smtClean="0">
              <a:effectLst>
                <a:outerShdw blurRad="38100" dist="38100" dir="2700000" algn="tl">
                  <a:srgbClr val="000000">
                    <a:alpha val="43137"/>
                  </a:srgbClr>
                </a:outerShdw>
              </a:effectLst>
            </a:rPr>
            <a:t>Indivíduos e interações</a:t>
          </a:r>
          <a:endParaRPr lang="pt-BR" sz="2000" dirty="0">
            <a:effectLst>
              <a:outerShdw blurRad="38100" dist="38100" dir="2700000" algn="tl">
                <a:srgbClr val="000000">
                  <a:alpha val="43137"/>
                </a:srgbClr>
              </a:outerShdw>
            </a:effectLst>
          </a:endParaRPr>
        </a:p>
      </dgm:t>
    </dgm:pt>
    <dgm:pt modelId="{C0412AAD-F6BA-49BB-8102-A8205672B59E}" type="parTrans" cxnId="{10E130F6-00D2-41A4-A9B6-31AEEB5B5730}">
      <dgm:prSet/>
      <dgm:spPr/>
      <dgm:t>
        <a:bodyPr/>
        <a:lstStyle/>
        <a:p>
          <a:endParaRPr lang="pt-BR"/>
        </a:p>
      </dgm:t>
    </dgm:pt>
    <dgm:pt modelId="{AC73D422-CA9C-48E6-83F0-2C59B9219DCA}" type="sibTrans" cxnId="{10E130F6-00D2-41A4-A9B6-31AEEB5B5730}">
      <dgm:prSet/>
      <dgm:spPr/>
      <dgm:t>
        <a:bodyPr/>
        <a:lstStyle/>
        <a:p>
          <a:endParaRPr lang="pt-BR"/>
        </a:p>
      </dgm:t>
    </dgm:pt>
    <dgm:pt modelId="{C50CDE9A-FAAF-44F5-BB6D-6B6D8C97A134}">
      <dgm:prSet custT="1"/>
      <dgm:spPr/>
      <dgm:t>
        <a:bodyPr/>
        <a:lstStyle/>
        <a:p>
          <a:pPr rtl="0"/>
          <a:r>
            <a:rPr lang="pt-BR" sz="2000" dirty="0" smtClean="0">
              <a:effectLst>
                <a:outerShdw blurRad="38100" dist="38100" dir="2700000" algn="tl">
                  <a:srgbClr val="000000">
                    <a:alpha val="43137"/>
                  </a:srgbClr>
                </a:outerShdw>
              </a:effectLst>
            </a:rPr>
            <a:t>Software utilizável</a:t>
          </a:r>
          <a:endParaRPr lang="pt-BR" sz="2000" dirty="0">
            <a:effectLst>
              <a:outerShdw blurRad="38100" dist="38100" dir="2700000" algn="tl">
                <a:srgbClr val="000000">
                  <a:alpha val="43137"/>
                </a:srgbClr>
              </a:outerShdw>
            </a:effectLst>
          </a:endParaRPr>
        </a:p>
      </dgm:t>
    </dgm:pt>
    <dgm:pt modelId="{7A421E99-DE81-4525-B89F-1D07BA555CEE}" type="parTrans" cxnId="{C6137472-0A71-43BC-88BF-961498BDDAE5}">
      <dgm:prSet/>
      <dgm:spPr/>
      <dgm:t>
        <a:bodyPr/>
        <a:lstStyle/>
        <a:p>
          <a:endParaRPr lang="pt-BR"/>
        </a:p>
      </dgm:t>
    </dgm:pt>
    <dgm:pt modelId="{F3AF83B8-D53C-419E-BDE8-5D4EF5E737AF}" type="sibTrans" cxnId="{C6137472-0A71-43BC-88BF-961498BDDAE5}">
      <dgm:prSet/>
      <dgm:spPr/>
      <dgm:t>
        <a:bodyPr/>
        <a:lstStyle/>
        <a:p>
          <a:endParaRPr lang="pt-BR"/>
        </a:p>
      </dgm:t>
    </dgm:pt>
    <dgm:pt modelId="{1A7F7A4F-B2BB-44DA-8618-56B01DE01035}">
      <dgm:prSet custT="1"/>
      <dgm:spPr/>
      <dgm:t>
        <a:bodyPr/>
        <a:lstStyle/>
        <a:p>
          <a:pPr rtl="0"/>
          <a:r>
            <a:rPr lang="pt-BR" sz="2000" dirty="0" smtClean="0">
              <a:effectLst>
                <a:outerShdw blurRad="38100" dist="38100" dir="2700000" algn="tl">
                  <a:srgbClr val="000000">
                    <a:alpha val="43137"/>
                  </a:srgbClr>
                </a:outerShdw>
              </a:effectLst>
            </a:rPr>
            <a:t>Colaboração do cliente</a:t>
          </a:r>
          <a:endParaRPr lang="pt-BR" sz="2000" dirty="0">
            <a:effectLst>
              <a:outerShdw blurRad="38100" dist="38100" dir="2700000" algn="tl">
                <a:srgbClr val="000000">
                  <a:alpha val="43137"/>
                </a:srgbClr>
              </a:outerShdw>
            </a:effectLst>
          </a:endParaRPr>
        </a:p>
      </dgm:t>
    </dgm:pt>
    <dgm:pt modelId="{785D5963-2241-46BF-A5E2-5925F1F6A98B}" type="parTrans" cxnId="{E3D19397-EB63-40B6-A136-8EE75C5D23C6}">
      <dgm:prSet/>
      <dgm:spPr/>
      <dgm:t>
        <a:bodyPr/>
        <a:lstStyle/>
        <a:p>
          <a:endParaRPr lang="pt-BR"/>
        </a:p>
      </dgm:t>
    </dgm:pt>
    <dgm:pt modelId="{0BF775EA-0D8C-4803-9EC3-B98F9E2D5571}" type="sibTrans" cxnId="{E3D19397-EB63-40B6-A136-8EE75C5D23C6}">
      <dgm:prSet/>
      <dgm:spPr/>
      <dgm:t>
        <a:bodyPr/>
        <a:lstStyle/>
        <a:p>
          <a:endParaRPr lang="pt-BR"/>
        </a:p>
      </dgm:t>
    </dgm:pt>
    <dgm:pt modelId="{B07CC8E8-35AA-4153-95E5-F6806D1E4620}">
      <dgm:prSet custT="1"/>
      <dgm:spPr/>
      <dgm:t>
        <a:bodyPr/>
        <a:lstStyle/>
        <a:p>
          <a:pPr rtl="0"/>
          <a:r>
            <a:rPr lang="pt-BR" sz="2000" dirty="0" smtClean="0">
              <a:effectLst>
                <a:outerShdw blurRad="38100" dist="38100" dir="2700000" algn="tl">
                  <a:srgbClr val="000000">
                    <a:alpha val="43137"/>
                  </a:srgbClr>
                </a:outerShdw>
              </a:effectLst>
            </a:rPr>
            <a:t>Respondendo às mudanças</a:t>
          </a:r>
          <a:endParaRPr lang="pt-BR" sz="2000" dirty="0">
            <a:effectLst>
              <a:outerShdw blurRad="38100" dist="38100" dir="2700000" algn="tl">
                <a:srgbClr val="000000">
                  <a:alpha val="43137"/>
                </a:srgbClr>
              </a:outerShdw>
            </a:effectLst>
          </a:endParaRPr>
        </a:p>
      </dgm:t>
    </dgm:pt>
    <dgm:pt modelId="{856B4D7C-F955-49CD-9EDB-15963A334DC7}" type="parTrans" cxnId="{6179342C-C40F-4F25-BEAC-DD273C61B2EE}">
      <dgm:prSet/>
      <dgm:spPr/>
      <dgm:t>
        <a:bodyPr/>
        <a:lstStyle/>
        <a:p>
          <a:endParaRPr lang="pt-BR"/>
        </a:p>
      </dgm:t>
    </dgm:pt>
    <dgm:pt modelId="{EA103828-046A-4B59-8268-15FE077E0E5E}" type="sibTrans" cxnId="{6179342C-C40F-4F25-BEAC-DD273C61B2EE}">
      <dgm:prSet/>
      <dgm:spPr/>
      <dgm:t>
        <a:bodyPr/>
        <a:lstStyle/>
        <a:p>
          <a:endParaRPr lang="pt-BR"/>
        </a:p>
      </dgm:t>
    </dgm:pt>
    <dgm:pt modelId="{AD5B0280-11C3-4045-971D-CE0C905A9B5C}">
      <dgm:prSet/>
      <dgm:spPr/>
      <dgm:t>
        <a:bodyPr/>
        <a:lstStyle/>
        <a:p>
          <a:pPr rtl="0"/>
          <a:r>
            <a:rPr lang="pt-BR" dirty="0" smtClean="0"/>
            <a:t>no desenvolvimento ágil, auto-organização e motivação são importantes, assim como interações como colaboração e programação em pares</a:t>
          </a:r>
          <a:endParaRPr lang="pt-BR" dirty="0"/>
        </a:p>
      </dgm:t>
    </dgm:pt>
    <dgm:pt modelId="{82C564AB-B1BC-4188-A734-D3743A2DBA39}" type="parTrans" cxnId="{80AD0BC5-03DD-49DB-B50B-F6F94EBFC72B}">
      <dgm:prSet/>
      <dgm:spPr/>
      <dgm:t>
        <a:bodyPr/>
        <a:lstStyle/>
        <a:p>
          <a:endParaRPr lang="pt-BR"/>
        </a:p>
      </dgm:t>
    </dgm:pt>
    <dgm:pt modelId="{04F7DD31-2ACF-426A-BEBB-77E13D36647D}" type="sibTrans" cxnId="{80AD0BC5-03DD-49DB-B50B-F6F94EBFC72B}">
      <dgm:prSet/>
      <dgm:spPr/>
      <dgm:t>
        <a:bodyPr/>
        <a:lstStyle/>
        <a:p>
          <a:endParaRPr lang="pt-BR"/>
        </a:p>
      </dgm:t>
    </dgm:pt>
    <dgm:pt modelId="{71B6B7F7-B919-4AFE-B233-0D1908D73121}">
      <dgm:prSet/>
      <dgm:spPr/>
      <dgm:t>
        <a:bodyPr/>
        <a:lstStyle/>
        <a:p>
          <a:pPr rtl="0"/>
          <a:r>
            <a:rPr lang="pt-BR" dirty="0" smtClean="0"/>
            <a:t>software que funciona será mais útil e bem-vindo do que apenas apresentar documentos aos clientes em reuniões</a:t>
          </a:r>
          <a:endParaRPr lang="pt-BR" dirty="0"/>
        </a:p>
      </dgm:t>
    </dgm:pt>
    <dgm:pt modelId="{75A0C1A3-4ECB-4449-973F-E325A78EE654}" type="parTrans" cxnId="{2C9E0823-3C82-48CE-9915-1E3FF056EB99}">
      <dgm:prSet/>
      <dgm:spPr/>
      <dgm:t>
        <a:bodyPr/>
        <a:lstStyle/>
        <a:p>
          <a:endParaRPr lang="pt-BR"/>
        </a:p>
      </dgm:t>
    </dgm:pt>
    <dgm:pt modelId="{FB93C39D-91A9-412B-8AE3-C622AFC79BB5}" type="sibTrans" cxnId="{2C9E0823-3C82-48CE-9915-1E3FF056EB99}">
      <dgm:prSet/>
      <dgm:spPr/>
      <dgm:t>
        <a:bodyPr/>
        <a:lstStyle/>
        <a:p>
          <a:endParaRPr lang="pt-BR"/>
        </a:p>
      </dgm:t>
    </dgm:pt>
    <dgm:pt modelId="{883AC584-3EF7-4962-BE24-455499A90C5E}">
      <dgm:prSet/>
      <dgm:spPr/>
      <dgm:t>
        <a:bodyPr/>
        <a:lstStyle/>
        <a:p>
          <a:pPr rtl="0"/>
          <a:r>
            <a:rPr lang="pt-BR" dirty="0" smtClean="0"/>
            <a:t>requisitos não podem ser totalmente coletados no início do ciclo de desenvolvimento de software, portanto, o envolvimento contínuo do cliente ou das partes interessadas é muito importante</a:t>
          </a:r>
          <a:endParaRPr lang="pt-BR" dirty="0"/>
        </a:p>
      </dgm:t>
    </dgm:pt>
    <dgm:pt modelId="{F9F764A6-2C36-4491-8786-69D42CAE9B27}" type="parTrans" cxnId="{156AC28B-A8BD-405D-BEE7-E45326797211}">
      <dgm:prSet/>
      <dgm:spPr/>
      <dgm:t>
        <a:bodyPr/>
        <a:lstStyle/>
        <a:p>
          <a:endParaRPr lang="pt-BR"/>
        </a:p>
      </dgm:t>
    </dgm:pt>
    <dgm:pt modelId="{BD4176B7-0B89-487B-AF53-291AF7A5BF91}" type="sibTrans" cxnId="{156AC28B-A8BD-405D-BEE7-E45326797211}">
      <dgm:prSet/>
      <dgm:spPr/>
      <dgm:t>
        <a:bodyPr/>
        <a:lstStyle/>
        <a:p>
          <a:endParaRPr lang="pt-BR"/>
        </a:p>
      </dgm:t>
    </dgm:pt>
    <dgm:pt modelId="{78590605-46B4-41FD-A212-A08F1822662E}">
      <dgm:prSet/>
      <dgm:spPr/>
      <dgm:t>
        <a:bodyPr/>
        <a:lstStyle/>
        <a:p>
          <a:pPr rtl="0"/>
          <a:r>
            <a:rPr lang="pt-BR" dirty="0" smtClean="0"/>
            <a:t>desenvolvimento ágil se concentra em respostas rápidas às mudanças e ao desenvolvimento contínuo</a:t>
          </a:r>
          <a:endParaRPr lang="pt-BR" dirty="0"/>
        </a:p>
      </dgm:t>
    </dgm:pt>
    <dgm:pt modelId="{08BBBCAF-8950-4BFA-B21F-EA765AED0D8D}" type="parTrans" cxnId="{5A9CCD11-FC9A-4F49-89C4-070C3B0C7C37}">
      <dgm:prSet/>
      <dgm:spPr/>
      <dgm:t>
        <a:bodyPr/>
        <a:lstStyle/>
        <a:p>
          <a:endParaRPr lang="pt-BR"/>
        </a:p>
      </dgm:t>
    </dgm:pt>
    <dgm:pt modelId="{6DB1321A-DD34-40BE-8FB6-393D66C26D0A}" type="sibTrans" cxnId="{5A9CCD11-FC9A-4F49-89C4-070C3B0C7C37}">
      <dgm:prSet/>
      <dgm:spPr/>
      <dgm:t>
        <a:bodyPr/>
        <a:lstStyle/>
        <a:p>
          <a:endParaRPr lang="pt-BR"/>
        </a:p>
      </dgm:t>
    </dgm:pt>
    <dgm:pt modelId="{449DC105-A97C-4930-8881-B22163B81513}" type="pres">
      <dgm:prSet presAssocID="{71606B57-1A6E-4E93-A52E-B62AA79CDB98}" presName="Name0" presStyleCnt="0">
        <dgm:presLayoutVars>
          <dgm:dir/>
          <dgm:animLvl val="lvl"/>
          <dgm:resizeHandles val="exact"/>
        </dgm:presLayoutVars>
      </dgm:prSet>
      <dgm:spPr/>
      <dgm:t>
        <a:bodyPr/>
        <a:lstStyle/>
        <a:p>
          <a:endParaRPr lang="pt-BR"/>
        </a:p>
      </dgm:t>
    </dgm:pt>
    <dgm:pt modelId="{461B4EDB-81FA-47F2-9644-8F9E14B8D40A}" type="pres">
      <dgm:prSet presAssocID="{462D50BA-585F-4A28-AD31-2F30081D8246}" presName="linNode" presStyleCnt="0"/>
      <dgm:spPr/>
      <dgm:t>
        <a:bodyPr/>
        <a:lstStyle/>
        <a:p>
          <a:endParaRPr lang="pt-BR"/>
        </a:p>
      </dgm:t>
    </dgm:pt>
    <dgm:pt modelId="{AB2C843A-8C6D-4763-8A5B-C9D0EAD7EFA5}" type="pres">
      <dgm:prSet presAssocID="{462D50BA-585F-4A28-AD31-2F30081D8246}" presName="parentText" presStyleLbl="node1" presStyleIdx="0" presStyleCnt="4">
        <dgm:presLayoutVars>
          <dgm:chMax val="1"/>
          <dgm:bulletEnabled val="1"/>
        </dgm:presLayoutVars>
      </dgm:prSet>
      <dgm:spPr/>
      <dgm:t>
        <a:bodyPr/>
        <a:lstStyle/>
        <a:p>
          <a:endParaRPr lang="pt-BR"/>
        </a:p>
      </dgm:t>
    </dgm:pt>
    <dgm:pt modelId="{F62183C2-1CB9-4387-A8B2-3ADADC325832}" type="pres">
      <dgm:prSet presAssocID="{462D50BA-585F-4A28-AD31-2F30081D8246}" presName="descendantText" presStyleLbl="alignAccFollowNode1" presStyleIdx="0" presStyleCnt="4">
        <dgm:presLayoutVars>
          <dgm:bulletEnabled val="1"/>
        </dgm:presLayoutVars>
      </dgm:prSet>
      <dgm:spPr/>
      <dgm:t>
        <a:bodyPr/>
        <a:lstStyle/>
        <a:p>
          <a:endParaRPr lang="pt-BR"/>
        </a:p>
      </dgm:t>
    </dgm:pt>
    <dgm:pt modelId="{B3117D4D-847D-4BCE-AE0A-EF5660F72429}" type="pres">
      <dgm:prSet presAssocID="{AC73D422-CA9C-48E6-83F0-2C59B9219DCA}" presName="sp" presStyleCnt="0"/>
      <dgm:spPr/>
      <dgm:t>
        <a:bodyPr/>
        <a:lstStyle/>
        <a:p>
          <a:endParaRPr lang="pt-BR"/>
        </a:p>
      </dgm:t>
    </dgm:pt>
    <dgm:pt modelId="{AF76EDD9-F139-4BC5-A96C-8B0A85E4BDA9}" type="pres">
      <dgm:prSet presAssocID="{C50CDE9A-FAAF-44F5-BB6D-6B6D8C97A134}" presName="linNode" presStyleCnt="0"/>
      <dgm:spPr/>
      <dgm:t>
        <a:bodyPr/>
        <a:lstStyle/>
        <a:p>
          <a:endParaRPr lang="pt-BR"/>
        </a:p>
      </dgm:t>
    </dgm:pt>
    <dgm:pt modelId="{E307C64F-39FA-464F-8272-075A4E922273}" type="pres">
      <dgm:prSet presAssocID="{C50CDE9A-FAAF-44F5-BB6D-6B6D8C97A134}" presName="parentText" presStyleLbl="node1" presStyleIdx="1" presStyleCnt="4">
        <dgm:presLayoutVars>
          <dgm:chMax val="1"/>
          <dgm:bulletEnabled val="1"/>
        </dgm:presLayoutVars>
      </dgm:prSet>
      <dgm:spPr/>
      <dgm:t>
        <a:bodyPr/>
        <a:lstStyle/>
        <a:p>
          <a:endParaRPr lang="pt-BR"/>
        </a:p>
      </dgm:t>
    </dgm:pt>
    <dgm:pt modelId="{B2BB5449-277F-419F-B65D-9598772CF234}" type="pres">
      <dgm:prSet presAssocID="{C50CDE9A-FAAF-44F5-BB6D-6B6D8C97A134}" presName="descendantText" presStyleLbl="alignAccFollowNode1" presStyleIdx="1" presStyleCnt="4">
        <dgm:presLayoutVars>
          <dgm:bulletEnabled val="1"/>
        </dgm:presLayoutVars>
      </dgm:prSet>
      <dgm:spPr/>
      <dgm:t>
        <a:bodyPr/>
        <a:lstStyle/>
        <a:p>
          <a:endParaRPr lang="pt-BR"/>
        </a:p>
      </dgm:t>
    </dgm:pt>
    <dgm:pt modelId="{C0A01379-A055-47E7-B19D-5D1B0F64D979}" type="pres">
      <dgm:prSet presAssocID="{F3AF83B8-D53C-419E-BDE8-5D4EF5E737AF}" presName="sp" presStyleCnt="0"/>
      <dgm:spPr/>
      <dgm:t>
        <a:bodyPr/>
        <a:lstStyle/>
        <a:p>
          <a:endParaRPr lang="pt-BR"/>
        </a:p>
      </dgm:t>
    </dgm:pt>
    <dgm:pt modelId="{F22D3476-CC70-4456-BB88-3C4FABCC9B5A}" type="pres">
      <dgm:prSet presAssocID="{1A7F7A4F-B2BB-44DA-8618-56B01DE01035}" presName="linNode" presStyleCnt="0"/>
      <dgm:spPr/>
      <dgm:t>
        <a:bodyPr/>
        <a:lstStyle/>
        <a:p>
          <a:endParaRPr lang="pt-BR"/>
        </a:p>
      </dgm:t>
    </dgm:pt>
    <dgm:pt modelId="{27D2333E-A56B-48BF-AFA2-263669B6D698}" type="pres">
      <dgm:prSet presAssocID="{1A7F7A4F-B2BB-44DA-8618-56B01DE01035}" presName="parentText" presStyleLbl="node1" presStyleIdx="2" presStyleCnt="4">
        <dgm:presLayoutVars>
          <dgm:chMax val="1"/>
          <dgm:bulletEnabled val="1"/>
        </dgm:presLayoutVars>
      </dgm:prSet>
      <dgm:spPr/>
      <dgm:t>
        <a:bodyPr/>
        <a:lstStyle/>
        <a:p>
          <a:endParaRPr lang="pt-BR"/>
        </a:p>
      </dgm:t>
    </dgm:pt>
    <dgm:pt modelId="{7758D3DB-D741-4F0A-8F7F-016CDED280FF}" type="pres">
      <dgm:prSet presAssocID="{1A7F7A4F-B2BB-44DA-8618-56B01DE01035}" presName="descendantText" presStyleLbl="alignAccFollowNode1" presStyleIdx="2" presStyleCnt="4">
        <dgm:presLayoutVars>
          <dgm:bulletEnabled val="1"/>
        </dgm:presLayoutVars>
      </dgm:prSet>
      <dgm:spPr/>
      <dgm:t>
        <a:bodyPr/>
        <a:lstStyle/>
        <a:p>
          <a:endParaRPr lang="pt-BR"/>
        </a:p>
      </dgm:t>
    </dgm:pt>
    <dgm:pt modelId="{6BE1FB8D-75B0-4303-BFE6-5F0ACDA9DFA3}" type="pres">
      <dgm:prSet presAssocID="{0BF775EA-0D8C-4803-9EC3-B98F9E2D5571}" presName="sp" presStyleCnt="0"/>
      <dgm:spPr/>
      <dgm:t>
        <a:bodyPr/>
        <a:lstStyle/>
        <a:p>
          <a:endParaRPr lang="pt-BR"/>
        </a:p>
      </dgm:t>
    </dgm:pt>
    <dgm:pt modelId="{66F6EEE8-8471-414B-88F3-1CEC8C0C42FA}" type="pres">
      <dgm:prSet presAssocID="{B07CC8E8-35AA-4153-95E5-F6806D1E4620}" presName="linNode" presStyleCnt="0"/>
      <dgm:spPr/>
      <dgm:t>
        <a:bodyPr/>
        <a:lstStyle/>
        <a:p>
          <a:endParaRPr lang="pt-BR"/>
        </a:p>
      </dgm:t>
    </dgm:pt>
    <dgm:pt modelId="{0316AC88-52C9-4D6C-92BD-7E48F6FDA857}" type="pres">
      <dgm:prSet presAssocID="{B07CC8E8-35AA-4153-95E5-F6806D1E4620}" presName="parentText" presStyleLbl="node1" presStyleIdx="3" presStyleCnt="4">
        <dgm:presLayoutVars>
          <dgm:chMax val="1"/>
          <dgm:bulletEnabled val="1"/>
        </dgm:presLayoutVars>
      </dgm:prSet>
      <dgm:spPr/>
      <dgm:t>
        <a:bodyPr/>
        <a:lstStyle/>
        <a:p>
          <a:endParaRPr lang="pt-BR"/>
        </a:p>
      </dgm:t>
    </dgm:pt>
    <dgm:pt modelId="{05FBA82B-1C6C-410E-95A5-39BE619BEEE9}" type="pres">
      <dgm:prSet presAssocID="{B07CC8E8-35AA-4153-95E5-F6806D1E4620}" presName="descendantText" presStyleLbl="alignAccFollowNode1" presStyleIdx="3" presStyleCnt="4">
        <dgm:presLayoutVars>
          <dgm:bulletEnabled val="1"/>
        </dgm:presLayoutVars>
      </dgm:prSet>
      <dgm:spPr/>
      <dgm:t>
        <a:bodyPr/>
        <a:lstStyle/>
        <a:p>
          <a:endParaRPr lang="pt-BR"/>
        </a:p>
      </dgm:t>
    </dgm:pt>
  </dgm:ptLst>
  <dgm:cxnLst>
    <dgm:cxn modelId="{5A9CCD11-FC9A-4F49-89C4-070C3B0C7C37}" srcId="{B07CC8E8-35AA-4153-95E5-F6806D1E4620}" destId="{78590605-46B4-41FD-A212-A08F1822662E}" srcOrd="0" destOrd="0" parTransId="{08BBBCAF-8950-4BFA-B21F-EA765AED0D8D}" sibTransId="{6DB1321A-DD34-40BE-8FB6-393D66C26D0A}"/>
    <dgm:cxn modelId="{923D5758-2198-428E-B7B8-9DB6F0DEA709}" type="presOf" srcId="{1A7F7A4F-B2BB-44DA-8618-56B01DE01035}" destId="{27D2333E-A56B-48BF-AFA2-263669B6D698}" srcOrd="0" destOrd="0" presId="urn:microsoft.com/office/officeart/2005/8/layout/vList5"/>
    <dgm:cxn modelId="{26D11B57-732D-42AF-8F16-922CBBAD7271}" type="presOf" srcId="{71606B57-1A6E-4E93-A52E-B62AA79CDB98}" destId="{449DC105-A97C-4930-8881-B22163B81513}" srcOrd="0" destOrd="0" presId="urn:microsoft.com/office/officeart/2005/8/layout/vList5"/>
    <dgm:cxn modelId="{2C9E0823-3C82-48CE-9915-1E3FF056EB99}" srcId="{C50CDE9A-FAAF-44F5-BB6D-6B6D8C97A134}" destId="{71B6B7F7-B919-4AFE-B233-0D1908D73121}" srcOrd="0" destOrd="0" parTransId="{75A0C1A3-4ECB-4449-973F-E325A78EE654}" sibTransId="{FB93C39D-91A9-412B-8AE3-C622AFC79BB5}"/>
    <dgm:cxn modelId="{80AD0BC5-03DD-49DB-B50B-F6F94EBFC72B}" srcId="{462D50BA-585F-4A28-AD31-2F30081D8246}" destId="{AD5B0280-11C3-4045-971D-CE0C905A9B5C}" srcOrd="0" destOrd="0" parTransId="{82C564AB-B1BC-4188-A734-D3743A2DBA39}" sibTransId="{04F7DD31-2ACF-426A-BEBB-77E13D36647D}"/>
    <dgm:cxn modelId="{99132041-A64E-48B2-AA84-E4D873477BAF}" type="presOf" srcId="{462D50BA-585F-4A28-AD31-2F30081D8246}" destId="{AB2C843A-8C6D-4763-8A5B-C9D0EAD7EFA5}" srcOrd="0" destOrd="0" presId="urn:microsoft.com/office/officeart/2005/8/layout/vList5"/>
    <dgm:cxn modelId="{156AC28B-A8BD-405D-BEE7-E45326797211}" srcId="{1A7F7A4F-B2BB-44DA-8618-56B01DE01035}" destId="{883AC584-3EF7-4962-BE24-455499A90C5E}" srcOrd="0" destOrd="0" parTransId="{F9F764A6-2C36-4491-8786-69D42CAE9B27}" sibTransId="{BD4176B7-0B89-487B-AF53-291AF7A5BF91}"/>
    <dgm:cxn modelId="{9B2077F4-9D19-4936-9072-D32107ACB7F7}" type="presOf" srcId="{AD5B0280-11C3-4045-971D-CE0C905A9B5C}" destId="{F62183C2-1CB9-4387-A8B2-3ADADC325832}" srcOrd="0" destOrd="0" presId="urn:microsoft.com/office/officeart/2005/8/layout/vList5"/>
    <dgm:cxn modelId="{E6D8305F-33AD-42DE-9096-529C63C0B2F9}" type="presOf" srcId="{883AC584-3EF7-4962-BE24-455499A90C5E}" destId="{7758D3DB-D741-4F0A-8F7F-016CDED280FF}" srcOrd="0" destOrd="0" presId="urn:microsoft.com/office/officeart/2005/8/layout/vList5"/>
    <dgm:cxn modelId="{9FA7E726-7D7E-4FAE-9560-2CD327A4D37A}" type="presOf" srcId="{78590605-46B4-41FD-A212-A08F1822662E}" destId="{05FBA82B-1C6C-410E-95A5-39BE619BEEE9}" srcOrd="0" destOrd="0" presId="urn:microsoft.com/office/officeart/2005/8/layout/vList5"/>
    <dgm:cxn modelId="{C6137472-0A71-43BC-88BF-961498BDDAE5}" srcId="{71606B57-1A6E-4E93-A52E-B62AA79CDB98}" destId="{C50CDE9A-FAAF-44F5-BB6D-6B6D8C97A134}" srcOrd="1" destOrd="0" parTransId="{7A421E99-DE81-4525-B89F-1D07BA555CEE}" sibTransId="{F3AF83B8-D53C-419E-BDE8-5D4EF5E737AF}"/>
    <dgm:cxn modelId="{28885210-83F2-4778-9681-7FE36F4A9E2D}" type="presOf" srcId="{C50CDE9A-FAAF-44F5-BB6D-6B6D8C97A134}" destId="{E307C64F-39FA-464F-8272-075A4E922273}" srcOrd="0" destOrd="0" presId="urn:microsoft.com/office/officeart/2005/8/layout/vList5"/>
    <dgm:cxn modelId="{10E130F6-00D2-41A4-A9B6-31AEEB5B5730}" srcId="{71606B57-1A6E-4E93-A52E-B62AA79CDB98}" destId="{462D50BA-585F-4A28-AD31-2F30081D8246}" srcOrd="0" destOrd="0" parTransId="{C0412AAD-F6BA-49BB-8102-A8205672B59E}" sibTransId="{AC73D422-CA9C-48E6-83F0-2C59B9219DCA}"/>
    <dgm:cxn modelId="{6179342C-C40F-4F25-BEAC-DD273C61B2EE}" srcId="{71606B57-1A6E-4E93-A52E-B62AA79CDB98}" destId="{B07CC8E8-35AA-4153-95E5-F6806D1E4620}" srcOrd="3" destOrd="0" parTransId="{856B4D7C-F955-49CD-9EDB-15963A334DC7}" sibTransId="{EA103828-046A-4B59-8268-15FE077E0E5E}"/>
    <dgm:cxn modelId="{0B8F4578-8447-4313-B5C5-82EA37A6E42E}" type="presOf" srcId="{B07CC8E8-35AA-4153-95E5-F6806D1E4620}" destId="{0316AC88-52C9-4D6C-92BD-7E48F6FDA857}" srcOrd="0" destOrd="0" presId="urn:microsoft.com/office/officeart/2005/8/layout/vList5"/>
    <dgm:cxn modelId="{51CF493F-EE65-44BA-A7A1-B1AB52F6181C}" type="presOf" srcId="{71B6B7F7-B919-4AFE-B233-0D1908D73121}" destId="{B2BB5449-277F-419F-B65D-9598772CF234}" srcOrd="0" destOrd="0" presId="urn:microsoft.com/office/officeart/2005/8/layout/vList5"/>
    <dgm:cxn modelId="{E3D19397-EB63-40B6-A136-8EE75C5D23C6}" srcId="{71606B57-1A6E-4E93-A52E-B62AA79CDB98}" destId="{1A7F7A4F-B2BB-44DA-8618-56B01DE01035}" srcOrd="2" destOrd="0" parTransId="{785D5963-2241-46BF-A5E2-5925F1F6A98B}" sibTransId="{0BF775EA-0D8C-4803-9EC3-B98F9E2D5571}"/>
    <dgm:cxn modelId="{50F46A53-925F-45CF-A864-ED7AA3FB5A0C}" type="presParOf" srcId="{449DC105-A97C-4930-8881-B22163B81513}" destId="{461B4EDB-81FA-47F2-9644-8F9E14B8D40A}" srcOrd="0" destOrd="0" presId="urn:microsoft.com/office/officeart/2005/8/layout/vList5"/>
    <dgm:cxn modelId="{7080B02B-BD93-48BF-AB23-8ED5D5E6780B}" type="presParOf" srcId="{461B4EDB-81FA-47F2-9644-8F9E14B8D40A}" destId="{AB2C843A-8C6D-4763-8A5B-C9D0EAD7EFA5}" srcOrd="0" destOrd="0" presId="urn:microsoft.com/office/officeart/2005/8/layout/vList5"/>
    <dgm:cxn modelId="{E915E6AC-CE1C-4E3A-829B-7FCE7CBF7755}" type="presParOf" srcId="{461B4EDB-81FA-47F2-9644-8F9E14B8D40A}" destId="{F62183C2-1CB9-4387-A8B2-3ADADC325832}" srcOrd="1" destOrd="0" presId="urn:microsoft.com/office/officeart/2005/8/layout/vList5"/>
    <dgm:cxn modelId="{49EA358A-5716-4068-B462-512D8258E661}" type="presParOf" srcId="{449DC105-A97C-4930-8881-B22163B81513}" destId="{B3117D4D-847D-4BCE-AE0A-EF5660F72429}" srcOrd="1" destOrd="0" presId="urn:microsoft.com/office/officeart/2005/8/layout/vList5"/>
    <dgm:cxn modelId="{99C3739B-419B-49EE-A94A-74BD708052C1}" type="presParOf" srcId="{449DC105-A97C-4930-8881-B22163B81513}" destId="{AF76EDD9-F139-4BC5-A96C-8B0A85E4BDA9}" srcOrd="2" destOrd="0" presId="urn:microsoft.com/office/officeart/2005/8/layout/vList5"/>
    <dgm:cxn modelId="{193C7DA8-D316-4B8F-B546-CAEE6A2C7BBA}" type="presParOf" srcId="{AF76EDD9-F139-4BC5-A96C-8B0A85E4BDA9}" destId="{E307C64F-39FA-464F-8272-075A4E922273}" srcOrd="0" destOrd="0" presId="urn:microsoft.com/office/officeart/2005/8/layout/vList5"/>
    <dgm:cxn modelId="{DDF1D760-A5BA-4184-9ABF-EE269ECB44AD}" type="presParOf" srcId="{AF76EDD9-F139-4BC5-A96C-8B0A85E4BDA9}" destId="{B2BB5449-277F-419F-B65D-9598772CF234}" srcOrd="1" destOrd="0" presId="urn:microsoft.com/office/officeart/2005/8/layout/vList5"/>
    <dgm:cxn modelId="{F06A016A-AA8E-420C-B561-D310E3CD257B}" type="presParOf" srcId="{449DC105-A97C-4930-8881-B22163B81513}" destId="{C0A01379-A055-47E7-B19D-5D1B0F64D979}" srcOrd="3" destOrd="0" presId="urn:microsoft.com/office/officeart/2005/8/layout/vList5"/>
    <dgm:cxn modelId="{8B361579-1B6A-4247-B2B7-915D6EDAEDE3}" type="presParOf" srcId="{449DC105-A97C-4930-8881-B22163B81513}" destId="{F22D3476-CC70-4456-BB88-3C4FABCC9B5A}" srcOrd="4" destOrd="0" presId="urn:microsoft.com/office/officeart/2005/8/layout/vList5"/>
    <dgm:cxn modelId="{47BE27C9-88D0-48A3-9FC0-9112B0312DF7}" type="presParOf" srcId="{F22D3476-CC70-4456-BB88-3C4FABCC9B5A}" destId="{27D2333E-A56B-48BF-AFA2-263669B6D698}" srcOrd="0" destOrd="0" presId="urn:microsoft.com/office/officeart/2005/8/layout/vList5"/>
    <dgm:cxn modelId="{25B1320A-A0A1-444F-A156-0D0D7874ACDC}" type="presParOf" srcId="{F22D3476-CC70-4456-BB88-3C4FABCC9B5A}" destId="{7758D3DB-D741-4F0A-8F7F-016CDED280FF}" srcOrd="1" destOrd="0" presId="urn:microsoft.com/office/officeart/2005/8/layout/vList5"/>
    <dgm:cxn modelId="{2C2156A6-FBD6-40A9-80E5-19557D977EF2}" type="presParOf" srcId="{449DC105-A97C-4930-8881-B22163B81513}" destId="{6BE1FB8D-75B0-4303-BFE6-5F0ACDA9DFA3}" srcOrd="5" destOrd="0" presId="urn:microsoft.com/office/officeart/2005/8/layout/vList5"/>
    <dgm:cxn modelId="{DD886DB5-0A03-4A7E-A40E-307FB5E3A323}" type="presParOf" srcId="{449DC105-A97C-4930-8881-B22163B81513}" destId="{66F6EEE8-8471-414B-88F3-1CEC8C0C42FA}" srcOrd="6" destOrd="0" presId="urn:microsoft.com/office/officeart/2005/8/layout/vList5"/>
    <dgm:cxn modelId="{9586D49E-0AD1-47B1-95B1-D4B858B6AB99}" type="presParOf" srcId="{66F6EEE8-8471-414B-88F3-1CEC8C0C42FA}" destId="{0316AC88-52C9-4D6C-92BD-7E48F6FDA857}" srcOrd="0" destOrd="0" presId="urn:microsoft.com/office/officeart/2005/8/layout/vList5"/>
    <dgm:cxn modelId="{AE3EF6BE-16A1-4283-AE84-8552848A74CA}" type="presParOf" srcId="{66F6EEE8-8471-414B-88F3-1CEC8C0C42FA}" destId="{05FBA82B-1C6C-410E-95A5-39BE619BEEE9}" srcOrd="1" destOrd="0" presId="urn:microsoft.com/office/officeart/2005/8/layout/vList5"/>
  </dgm:cxnLst>
  <dgm:bg/>
  <dgm:whole/>
</dgm:dataModel>
</file>

<file path=ppt/diagrams/data5.xml><?xml version="1.0" encoding="utf-8"?>
<dgm:dataModel xmlns:dgm="http://schemas.openxmlformats.org/drawingml/2006/diagram" xmlns:a="http://schemas.openxmlformats.org/drawingml/2006/main">
  <dgm:ptLst>
    <dgm:pt modelId="{C2CE8871-9295-461A-8D02-58A348C9F0B5}" type="doc">
      <dgm:prSet loTypeId="urn:microsoft.com/office/officeart/2005/8/layout/radial4" loCatId="relationship" qsTypeId="urn:microsoft.com/office/officeart/2005/8/quickstyle/simple1" qsCatId="simple" csTypeId="urn:microsoft.com/office/officeart/2005/8/colors/colorful4" csCatId="colorful" phldr="1"/>
      <dgm:spPr/>
      <dgm:t>
        <a:bodyPr/>
        <a:lstStyle/>
        <a:p>
          <a:endParaRPr lang="pt-BR"/>
        </a:p>
      </dgm:t>
    </dgm:pt>
    <dgm:pt modelId="{E6CDD1F6-DB4A-4F05-BE2C-82BAC339B8B6}">
      <dgm:prSet phldrT="[Texto]"/>
      <dgm:spPr/>
      <dgm:t>
        <a:bodyPr/>
        <a:lstStyle/>
        <a:p>
          <a:r>
            <a:rPr lang="pt-BR" dirty="0" smtClean="0">
              <a:effectLst>
                <a:outerShdw blurRad="38100" dist="38100" dir="2700000" algn="tl">
                  <a:srgbClr val="000000">
                    <a:alpha val="43137"/>
                  </a:srgbClr>
                </a:outerShdw>
              </a:effectLst>
            </a:rPr>
            <a:t>Transparência</a:t>
          </a:r>
          <a:endParaRPr lang="pt-BR" dirty="0">
            <a:effectLst>
              <a:outerShdw blurRad="38100" dist="38100" dir="2700000" algn="tl">
                <a:srgbClr val="000000">
                  <a:alpha val="43137"/>
                </a:srgbClr>
              </a:outerShdw>
            </a:effectLst>
          </a:endParaRPr>
        </a:p>
      </dgm:t>
    </dgm:pt>
    <dgm:pt modelId="{87262507-9A71-492E-A069-FF32331ADD50}" type="parTrans" cxnId="{D2B25520-8FCC-46D3-87A1-23178C2239DB}">
      <dgm:prSet/>
      <dgm:spPr/>
      <dgm:t>
        <a:bodyPr/>
        <a:lstStyle/>
        <a:p>
          <a:endParaRPr lang="pt-BR" dirty="0">
            <a:effectLst>
              <a:outerShdw blurRad="38100" dist="38100" dir="2700000" algn="tl">
                <a:srgbClr val="000000">
                  <a:alpha val="43137"/>
                </a:srgbClr>
              </a:outerShdw>
            </a:effectLst>
          </a:endParaRPr>
        </a:p>
      </dgm:t>
    </dgm:pt>
    <dgm:pt modelId="{DCC8E437-148C-4CF2-AFAC-EE05EE03DBC4}" type="sibTrans" cxnId="{D2B25520-8FCC-46D3-87A1-23178C2239DB}">
      <dgm:prSet/>
      <dgm:spPr/>
      <dgm:t>
        <a:bodyPr/>
        <a:lstStyle/>
        <a:p>
          <a:endParaRPr lang="pt-BR">
            <a:effectLst>
              <a:outerShdw blurRad="38100" dist="38100" dir="2700000" algn="tl">
                <a:srgbClr val="000000">
                  <a:alpha val="43137"/>
                </a:srgbClr>
              </a:outerShdw>
            </a:effectLst>
          </a:endParaRPr>
        </a:p>
      </dgm:t>
    </dgm:pt>
    <dgm:pt modelId="{C56DAEF6-9E6A-4FFB-AD15-79E130E78732}">
      <dgm:prSet phldrT="[Texto]"/>
      <dgm:spPr/>
      <dgm:t>
        <a:bodyPr/>
        <a:lstStyle/>
        <a:p>
          <a:r>
            <a:rPr lang="pt-BR" dirty="0" smtClean="0">
              <a:effectLst>
                <a:outerShdw blurRad="38100" dist="38100" dir="2700000" algn="tl">
                  <a:srgbClr val="000000">
                    <a:alpha val="43137"/>
                  </a:srgbClr>
                </a:outerShdw>
              </a:effectLst>
            </a:rPr>
            <a:t>Inspeção</a:t>
          </a:r>
          <a:endParaRPr lang="pt-BR" dirty="0">
            <a:effectLst>
              <a:outerShdw blurRad="38100" dist="38100" dir="2700000" algn="tl">
                <a:srgbClr val="000000">
                  <a:alpha val="43137"/>
                </a:srgbClr>
              </a:outerShdw>
            </a:effectLst>
          </a:endParaRPr>
        </a:p>
      </dgm:t>
    </dgm:pt>
    <dgm:pt modelId="{3EE33924-60F7-4386-98C1-3ADDB9985156}" type="parTrans" cxnId="{4ED221FE-EA27-43C7-95C0-03307E39728D}">
      <dgm:prSet/>
      <dgm:spPr/>
      <dgm:t>
        <a:bodyPr/>
        <a:lstStyle/>
        <a:p>
          <a:endParaRPr lang="pt-BR" dirty="0">
            <a:effectLst>
              <a:outerShdw blurRad="38100" dist="38100" dir="2700000" algn="tl">
                <a:srgbClr val="000000">
                  <a:alpha val="43137"/>
                </a:srgbClr>
              </a:outerShdw>
            </a:effectLst>
          </a:endParaRPr>
        </a:p>
      </dgm:t>
    </dgm:pt>
    <dgm:pt modelId="{52B405E3-7525-4FFC-A647-4A1138948A8F}" type="sibTrans" cxnId="{4ED221FE-EA27-43C7-95C0-03307E39728D}">
      <dgm:prSet/>
      <dgm:spPr/>
      <dgm:t>
        <a:bodyPr/>
        <a:lstStyle/>
        <a:p>
          <a:endParaRPr lang="pt-BR">
            <a:effectLst>
              <a:outerShdw blurRad="38100" dist="38100" dir="2700000" algn="tl">
                <a:srgbClr val="000000">
                  <a:alpha val="43137"/>
                </a:srgbClr>
              </a:outerShdw>
            </a:effectLst>
          </a:endParaRPr>
        </a:p>
      </dgm:t>
    </dgm:pt>
    <dgm:pt modelId="{FC7128B0-AEF9-4E03-9659-99514263910A}">
      <dgm:prSet phldrT="[Texto]"/>
      <dgm:spPr/>
      <dgm:t>
        <a:bodyPr/>
        <a:lstStyle/>
        <a:p>
          <a:r>
            <a:rPr lang="pt-BR" dirty="0" smtClean="0">
              <a:effectLst>
                <a:outerShdw blurRad="38100" dist="38100" dir="2700000" algn="tl">
                  <a:srgbClr val="000000">
                    <a:alpha val="43137"/>
                  </a:srgbClr>
                </a:outerShdw>
              </a:effectLst>
            </a:rPr>
            <a:t>Adaptação</a:t>
          </a:r>
          <a:endParaRPr lang="pt-BR" dirty="0">
            <a:effectLst>
              <a:outerShdw blurRad="38100" dist="38100" dir="2700000" algn="tl">
                <a:srgbClr val="000000">
                  <a:alpha val="43137"/>
                </a:srgbClr>
              </a:outerShdw>
            </a:effectLst>
          </a:endParaRPr>
        </a:p>
      </dgm:t>
    </dgm:pt>
    <dgm:pt modelId="{651043BE-89E9-4995-8CC9-F57FDB767819}" type="parTrans" cxnId="{EEC08B30-A217-43A6-AED5-A35099B9C108}">
      <dgm:prSet/>
      <dgm:spPr/>
      <dgm:t>
        <a:bodyPr/>
        <a:lstStyle/>
        <a:p>
          <a:endParaRPr lang="pt-BR" dirty="0">
            <a:effectLst>
              <a:outerShdw blurRad="38100" dist="38100" dir="2700000" algn="tl">
                <a:srgbClr val="000000">
                  <a:alpha val="43137"/>
                </a:srgbClr>
              </a:outerShdw>
            </a:effectLst>
          </a:endParaRPr>
        </a:p>
      </dgm:t>
    </dgm:pt>
    <dgm:pt modelId="{6FB1B0B5-813E-40FB-A08B-AD2C832319F2}" type="sibTrans" cxnId="{EEC08B30-A217-43A6-AED5-A35099B9C108}">
      <dgm:prSet/>
      <dgm:spPr/>
      <dgm:t>
        <a:bodyPr/>
        <a:lstStyle/>
        <a:p>
          <a:endParaRPr lang="pt-BR">
            <a:effectLst>
              <a:outerShdw blurRad="38100" dist="38100" dir="2700000" algn="tl">
                <a:srgbClr val="000000">
                  <a:alpha val="43137"/>
                </a:srgbClr>
              </a:outerShdw>
            </a:effectLst>
          </a:endParaRPr>
        </a:p>
      </dgm:t>
    </dgm:pt>
    <dgm:pt modelId="{4EE10C09-397A-48F0-9A8D-742F7DC3AE1D}">
      <dgm:prSet phldrT="[Texto]"/>
      <dgm:spPr>
        <a:solidFill>
          <a:schemeClr val="accent2"/>
        </a:solidFill>
      </dgm:spPr>
      <dgm:t>
        <a:bodyPr/>
        <a:lstStyle/>
        <a:p>
          <a:r>
            <a:rPr lang="pt-BR" dirty="0" smtClean="0">
              <a:effectLst>
                <a:outerShdw blurRad="38100" dist="38100" dir="2700000" algn="tl">
                  <a:srgbClr val="000000">
                    <a:alpha val="43137"/>
                  </a:srgbClr>
                </a:outerShdw>
              </a:effectLst>
            </a:rPr>
            <a:t>Abordagem Empírica</a:t>
          </a:r>
          <a:endParaRPr lang="pt-BR" dirty="0">
            <a:effectLst>
              <a:outerShdw blurRad="38100" dist="38100" dir="2700000" algn="tl">
                <a:srgbClr val="000000">
                  <a:alpha val="43137"/>
                </a:srgbClr>
              </a:outerShdw>
            </a:effectLst>
          </a:endParaRPr>
        </a:p>
      </dgm:t>
    </dgm:pt>
    <dgm:pt modelId="{533EB4EC-D957-48DE-BC56-39B5AAC3C5BF}" type="parTrans" cxnId="{832038B2-2833-4572-9D70-51282C493284}">
      <dgm:prSet/>
      <dgm:spPr/>
      <dgm:t>
        <a:bodyPr/>
        <a:lstStyle/>
        <a:p>
          <a:endParaRPr lang="pt-BR">
            <a:effectLst>
              <a:outerShdw blurRad="38100" dist="38100" dir="2700000" algn="tl">
                <a:srgbClr val="000000">
                  <a:alpha val="43137"/>
                </a:srgbClr>
              </a:outerShdw>
            </a:effectLst>
          </a:endParaRPr>
        </a:p>
      </dgm:t>
    </dgm:pt>
    <dgm:pt modelId="{D380B601-5F82-44D4-807D-7A8F517950D7}" type="sibTrans" cxnId="{832038B2-2833-4572-9D70-51282C493284}">
      <dgm:prSet/>
      <dgm:spPr/>
      <dgm:t>
        <a:bodyPr/>
        <a:lstStyle/>
        <a:p>
          <a:endParaRPr lang="pt-BR">
            <a:effectLst>
              <a:outerShdw blurRad="38100" dist="38100" dir="2700000" algn="tl">
                <a:srgbClr val="000000">
                  <a:alpha val="43137"/>
                </a:srgbClr>
              </a:outerShdw>
            </a:effectLst>
          </a:endParaRPr>
        </a:p>
      </dgm:t>
    </dgm:pt>
    <dgm:pt modelId="{B35092CF-1389-4379-BC3B-FC1C7CC2A87C}" type="pres">
      <dgm:prSet presAssocID="{C2CE8871-9295-461A-8D02-58A348C9F0B5}" presName="cycle" presStyleCnt="0">
        <dgm:presLayoutVars>
          <dgm:chMax val="1"/>
          <dgm:dir/>
          <dgm:animLvl val="ctr"/>
          <dgm:resizeHandles val="exact"/>
        </dgm:presLayoutVars>
      </dgm:prSet>
      <dgm:spPr/>
      <dgm:t>
        <a:bodyPr/>
        <a:lstStyle/>
        <a:p>
          <a:endParaRPr lang="pt-BR"/>
        </a:p>
      </dgm:t>
    </dgm:pt>
    <dgm:pt modelId="{4F960AA9-EDE0-4729-814B-E25D4D9A707F}" type="pres">
      <dgm:prSet presAssocID="{4EE10C09-397A-48F0-9A8D-742F7DC3AE1D}" presName="centerShape" presStyleLbl="node0" presStyleIdx="0" presStyleCnt="1"/>
      <dgm:spPr/>
      <dgm:t>
        <a:bodyPr/>
        <a:lstStyle/>
        <a:p>
          <a:endParaRPr lang="pt-BR"/>
        </a:p>
      </dgm:t>
    </dgm:pt>
    <dgm:pt modelId="{60075CD6-61FA-453B-BC95-DD8FB0CBF94C}" type="pres">
      <dgm:prSet presAssocID="{87262507-9A71-492E-A069-FF32331ADD50}" presName="parTrans" presStyleLbl="bgSibTrans2D1" presStyleIdx="0" presStyleCnt="3"/>
      <dgm:spPr/>
      <dgm:t>
        <a:bodyPr/>
        <a:lstStyle/>
        <a:p>
          <a:endParaRPr lang="pt-BR"/>
        </a:p>
      </dgm:t>
    </dgm:pt>
    <dgm:pt modelId="{F489F130-1B96-486F-A94C-31AD0675C8C4}" type="pres">
      <dgm:prSet presAssocID="{E6CDD1F6-DB4A-4F05-BE2C-82BAC339B8B6}" presName="node" presStyleLbl="node1" presStyleIdx="0" presStyleCnt="3">
        <dgm:presLayoutVars>
          <dgm:bulletEnabled val="1"/>
        </dgm:presLayoutVars>
      </dgm:prSet>
      <dgm:spPr/>
      <dgm:t>
        <a:bodyPr/>
        <a:lstStyle/>
        <a:p>
          <a:endParaRPr lang="pt-BR"/>
        </a:p>
      </dgm:t>
    </dgm:pt>
    <dgm:pt modelId="{629B561F-8A5B-4D01-A4A3-572B17FFC1A2}" type="pres">
      <dgm:prSet presAssocID="{3EE33924-60F7-4386-98C1-3ADDB9985156}" presName="parTrans" presStyleLbl="bgSibTrans2D1" presStyleIdx="1" presStyleCnt="3"/>
      <dgm:spPr/>
      <dgm:t>
        <a:bodyPr/>
        <a:lstStyle/>
        <a:p>
          <a:endParaRPr lang="pt-BR"/>
        </a:p>
      </dgm:t>
    </dgm:pt>
    <dgm:pt modelId="{C5A367BA-E60C-428B-8292-2109C1B7EEE9}" type="pres">
      <dgm:prSet presAssocID="{C56DAEF6-9E6A-4FFB-AD15-79E130E78732}" presName="node" presStyleLbl="node1" presStyleIdx="1" presStyleCnt="3">
        <dgm:presLayoutVars>
          <dgm:bulletEnabled val="1"/>
        </dgm:presLayoutVars>
      </dgm:prSet>
      <dgm:spPr/>
      <dgm:t>
        <a:bodyPr/>
        <a:lstStyle/>
        <a:p>
          <a:endParaRPr lang="pt-BR"/>
        </a:p>
      </dgm:t>
    </dgm:pt>
    <dgm:pt modelId="{8A25F354-8A02-4578-B8A9-D62E73B89091}" type="pres">
      <dgm:prSet presAssocID="{651043BE-89E9-4995-8CC9-F57FDB767819}" presName="parTrans" presStyleLbl="bgSibTrans2D1" presStyleIdx="2" presStyleCnt="3"/>
      <dgm:spPr/>
      <dgm:t>
        <a:bodyPr/>
        <a:lstStyle/>
        <a:p>
          <a:endParaRPr lang="pt-BR"/>
        </a:p>
      </dgm:t>
    </dgm:pt>
    <dgm:pt modelId="{B42E8B20-5D6E-4B9C-A705-A365FE581EDE}" type="pres">
      <dgm:prSet presAssocID="{FC7128B0-AEF9-4E03-9659-99514263910A}" presName="node" presStyleLbl="node1" presStyleIdx="2" presStyleCnt="3">
        <dgm:presLayoutVars>
          <dgm:bulletEnabled val="1"/>
        </dgm:presLayoutVars>
      </dgm:prSet>
      <dgm:spPr/>
      <dgm:t>
        <a:bodyPr/>
        <a:lstStyle/>
        <a:p>
          <a:endParaRPr lang="pt-BR"/>
        </a:p>
      </dgm:t>
    </dgm:pt>
  </dgm:ptLst>
  <dgm:cxnLst>
    <dgm:cxn modelId="{83A39EB4-DFDB-44D2-A0B5-938585A74E70}" type="presOf" srcId="{E6CDD1F6-DB4A-4F05-BE2C-82BAC339B8B6}" destId="{F489F130-1B96-486F-A94C-31AD0675C8C4}" srcOrd="0" destOrd="0" presId="urn:microsoft.com/office/officeart/2005/8/layout/radial4"/>
    <dgm:cxn modelId="{C5FDF7DC-4296-41FF-A4C5-608DF64208A0}" type="presOf" srcId="{FC7128B0-AEF9-4E03-9659-99514263910A}" destId="{B42E8B20-5D6E-4B9C-A705-A365FE581EDE}" srcOrd="0" destOrd="0" presId="urn:microsoft.com/office/officeart/2005/8/layout/radial4"/>
    <dgm:cxn modelId="{4ED221FE-EA27-43C7-95C0-03307E39728D}" srcId="{4EE10C09-397A-48F0-9A8D-742F7DC3AE1D}" destId="{C56DAEF6-9E6A-4FFB-AD15-79E130E78732}" srcOrd="1" destOrd="0" parTransId="{3EE33924-60F7-4386-98C1-3ADDB9985156}" sibTransId="{52B405E3-7525-4FFC-A647-4A1138948A8F}"/>
    <dgm:cxn modelId="{E19C0CAB-5035-4D74-882A-256ACCB6D258}" type="presOf" srcId="{4EE10C09-397A-48F0-9A8D-742F7DC3AE1D}" destId="{4F960AA9-EDE0-4729-814B-E25D4D9A707F}" srcOrd="0" destOrd="0" presId="urn:microsoft.com/office/officeart/2005/8/layout/radial4"/>
    <dgm:cxn modelId="{92098613-009D-4F89-9486-1DC1AD60B5C7}" type="presOf" srcId="{651043BE-89E9-4995-8CC9-F57FDB767819}" destId="{8A25F354-8A02-4578-B8A9-D62E73B89091}" srcOrd="0" destOrd="0" presId="urn:microsoft.com/office/officeart/2005/8/layout/radial4"/>
    <dgm:cxn modelId="{4733C30C-2B98-49CA-9BE1-44FE8633F61D}" type="presOf" srcId="{C2CE8871-9295-461A-8D02-58A348C9F0B5}" destId="{B35092CF-1389-4379-BC3B-FC1C7CC2A87C}" srcOrd="0" destOrd="0" presId="urn:microsoft.com/office/officeart/2005/8/layout/radial4"/>
    <dgm:cxn modelId="{832038B2-2833-4572-9D70-51282C493284}" srcId="{C2CE8871-9295-461A-8D02-58A348C9F0B5}" destId="{4EE10C09-397A-48F0-9A8D-742F7DC3AE1D}" srcOrd="0" destOrd="0" parTransId="{533EB4EC-D957-48DE-BC56-39B5AAC3C5BF}" sibTransId="{D380B601-5F82-44D4-807D-7A8F517950D7}"/>
    <dgm:cxn modelId="{377890D0-E010-41D2-9EE4-AD8D28F6E2D1}" type="presOf" srcId="{87262507-9A71-492E-A069-FF32331ADD50}" destId="{60075CD6-61FA-453B-BC95-DD8FB0CBF94C}" srcOrd="0" destOrd="0" presId="urn:microsoft.com/office/officeart/2005/8/layout/radial4"/>
    <dgm:cxn modelId="{6F3D3914-9189-472E-95F5-78E67796D2DE}" type="presOf" srcId="{C56DAEF6-9E6A-4FFB-AD15-79E130E78732}" destId="{C5A367BA-E60C-428B-8292-2109C1B7EEE9}" srcOrd="0" destOrd="0" presId="urn:microsoft.com/office/officeart/2005/8/layout/radial4"/>
    <dgm:cxn modelId="{D2B25520-8FCC-46D3-87A1-23178C2239DB}" srcId="{4EE10C09-397A-48F0-9A8D-742F7DC3AE1D}" destId="{E6CDD1F6-DB4A-4F05-BE2C-82BAC339B8B6}" srcOrd="0" destOrd="0" parTransId="{87262507-9A71-492E-A069-FF32331ADD50}" sibTransId="{DCC8E437-148C-4CF2-AFAC-EE05EE03DBC4}"/>
    <dgm:cxn modelId="{BCF12A61-23F8-4543-A7E4-B10EFFABF6B4}" type="presOf" srcId="{3EE33924-60F7-4386-98C1-3ADDB9985156}" destId="{629B561F-8A5B-4D01-A4A3-572B17FFC1A2}" srcOrd="0" destOrd="0" presId="urn:microsoft.com/office/officeart/2005/8/layout/radial4"/>
    <dgm:cxn modelId="{EEC08B30-A217-43A6-AED5-A35099B9C108}" srcId="{4EE10C09-397A-48F0-9A8D-742F7DC3AE1D}" destId="{FC7128B0-AEF9-4E03-9659-99514263910A}" srcOrd="2" destOrd="0" parTransId="{651043BE-89E9-4995-8CC9-F57FDB767819}" sibTransId="{6FB1B0B5-813E-40FB-A08B-AD2C832319F2}"/>
    <dgm:cxn modelId="{2C102937-3DC5-432D-A10A-34C556CC6590}" type="presParOf" srcId="{B35092CF-1389-4379-BC3B-FC1C7CC2A87C}" destId="{4F960AA9-EDE0-4729-814B-E25D4D9A707F}" srcOrd="0" destOrd="0" presId="urn:microsoft.com/office/officeart/2005/8/layout/radial4"/>
    <dgm:cxn modelId="{2CE89070-DA76-4A65-A7D7-021986E592E4}" type="presParOf" srcId="{B35092CF-1389-4379-BC3B-FC1C7CC2A87C}" destId="{60075CD6-61FA-453B-BC95-DD8FB0CBF94C}" srcOrd="1" destOrd="0" presId="urn:microsoft.com/office/officeart/2005/8/layout/radial4"/>
    <dgm:cxn modelId="{4040E632-1B69-47D8-9E18-C597BB997B2B}" type="presParOf" srcId="{B35092CF-1389-4379-BC3B-FC1C7CC2A87C}" destId="{F489F130-1B96-486F-A94C-31AD0675C8C4}" srcOrd="2" destOrd="0" presId="urn:microsoft.com/office/officeart/2005/8/layout/radial4"/>
    <dgm:cxn modelId="{CAB4737E-D6A4-41F4-80A9-563C7B2EE1A5}" type="presParOf" srcId="{B35092CF-1389-4379-BC3B-FC1C7CC2A87C}" destId="{629B561F-8A5B-4D01-A4A3-572B17FFC1A2}" srcOrd="3" destOrd="0" presId="urn:microsoft.com/office/officeart/2005/8/layout/radial4"/>
    <dgm:cxn modelId="{51F182D0-3D66-4269-A776-A7D6C5D04081}" type="presParOf" srcId="{B35092CF-1389-4379-BC3B-FC1C7CC2A87C}" destId="{C5A367BA-E60C-428B-8292-2109C1B7EEE9}" srcOrd="4" destOrd="0" presId="urn:microsoft.com/office/officeart/2005/8/layout/radial4"/>
    <dgm:cxn modelId="{8434FB3D-C0CE-4621-BF71-525DAE4DABE1}" type="presParOf" srcId="{B35092CF-1389-4379-BC3B-FC1C7CC2A87C}" destId="{8A25F354-8A02-4578-B8A9-D62E73B89091}" srcOrd="5" destOrd="0" presId="urn:microsoft.com/office/officeart/2005/8/layout/radial4"/>
    <dgm:cxn modelId="{5BF55F4A-7AA3-4575-BC3B-C21F6DFA1D49}" type="presParOf" srcId="{B35092CF-1389-4379-BC3B-FC1C7CC2A87C}" destId="{B42E8B20-5D6E-4B9C-A705-A365FE581EDE}" srcOrd="6" destOrd="0" presId="urn:microsoft.com/office/officeart/2005/8/layout/radial4"/>
  </dgm:cxnLst>
  <dgm:bg/>
  <dgm:whole/>
</dgm:dataModel>
</file>

<file path=ppt/diagrams/data6.xml><?xml version="1.0" encoding="utf-8"?>
<dgm:dataModel xmlns:dgm="http://schemas.openxmlformats.org/drawingml/2006/diagram" xmlns:a="http://schemas.openxmlformats.org/drawingml/2006/main">
  <dgm:ptLst>
    <dgm:pt modelId="{B74AB0BB-D8E4-44EE-AB2F-4851AC68D2EE}" type="doc">
      <dgm:prSet loTypeId="urn:microsoft.com/office/officeart/2005/8/layout/hList6" loCatId="list" qsTypeId="urn:microsoft.com/office/officeart/2005/8/quickstyle/simple1" qsCatId="simple" csTypeId="urn:microsoft.com/office/officeart/2005/8/colors/colorful4" csCatId="colorful" phldr="1"/>
      <dgm:spPr/>
      <dgm:t>
        <a:bodyPr/>
        <a:lstStyle/>
        <a:p>
          <a:endParaRPr lang="pt-BR"/>
        </a:p>
      </dgm:t>
    </dgm:pt>
    <dgm:pt modelId="{FAA550F3-A020-4ABF-8FF2-6025CEA74905}">
      <dgm:prSet/>
      <dgm:spPr/>
      <dgm:t>
        <a:bodyPr/>
        <a:lstStyle/>
        <a:p>
          <a:pPr rtl="0"/>
          <a:r>
            <a:rPr lang="pt-BR" dirty="0" smtClean="0"/>
            <a:t>Backlog da Sprint</a:t>
          </a:r>
          <a:endParaRPr lang="pt-BR" dirty="0"/>
        </a:p>
      </dgm:t>
    </dgm:pt>
    <dgm:pt modelId="{060C097D-6110-47D8-998A-9819EE26E97C}" type="parTrans" cxnId="{84D4200E-097B-441C-BDFC-049348185B5D}">
      <dgm:prSet/>
      <dgm:spPr/>
      <dgm:t>
        <a:bodyPr/>
        <a:lstStyle/>
        <a:p>
          <a:endParaRPr lang="pt-BR"/>
        </a:p>
      </dgm:t>
    </dgm:pt>
    <dgm:pt modelId="{F85FD272-565E-4BD6-92E5-6F0E38DA9408}" type="sibTrans" cxnId="{84D4200E-097B-441C-BDFC-049348185B5D}">
      <dgm:prSet/>
      <dgm:spPr/>
      <dgm:t>
        <a:bodyPr/>
        <a:lstStyle/>
        <a:p>
          <a:endParaRPr lang="pt-BR"/>
        </a:p>
      </dgm:t>
    </dgm:pt>
    <dgm:pt modelId="{EC20C4A1-4205-4D63-9B95-76073D1FB3DD}">
      <dgm:prSet/>
      <dgm:spPr/>
      <dgm:t>
        <a:bodyPr/>
        <a:lstStyle/>
        <a:p>
          <a:pPr rtl="0"/>
          <a:r>
            <a:rPr lang="pt-BR" dirty="0" smtClean="0"/>
            <a:t>Incremento</a:t>
          </a:r>
          <a:endParaRPr lang="pt-BR" dirty="0"/>
        </a:p>
      </dgm:t>
    </dgm:pt>
    <dgm:pt modelId="{37942C37-971A-44FB-965F-8EEBBB696E31}" type="parTrans" cxnId="{AB465FD3-D7A7-46E5-A768-A22D55B688EC}">
      <dgm:prSet/>
      <dgm:spPr/>
      <dgm:t>
        <a:bodyPr/>
        <a:lstStyle/>
        <a:p>
          <a:endParaRPr lang="pt-BR"/>
        </a:p>
      </dgm:t>
    </dgm:pt>
    <dgm:pt modelId="{F94EF6A3-76EE-444C-92B5-845A05FD02F5}" type="sibTrans" cxnId="{AB465FD3-D7A7-46E5-A768-A22D55B688EC}">
      <dgm:prSet/>
      <dgm:spPr/>
      <dgm:t>
        <a:bodyPr/>
        <a:lstStyle/>
        <a:p>
          <a:endParaRPr lang="pt-BR"/>
        </a:p>
      </dgm:t>
    </dgm:pt>
    <dgm:pt modelId="{558B3F87-52AA-45B0-8330-CB3037008C74}">
      <dgm:prSet/>
      <dgm:spPr/>
      <dgm:t>
        <a:bodyPr/>
        <a:lstStyle/>
        <a:p>
          <a:pPr rtl="0"/>
          <a:r>
            <a:rPr lang="pt-BR" dirty="0" smtClean="0"/>
            <a:t>Backlog do Produto</a:t>
          </a:r>
          <a:endParaRPr lang="pt-BR" dirty="0"/>
        </a:p>
      </dgm:t>
    </dgm:pt>
    <dgm:pt modelId="{052BF818-D109-434E-84CD-1489FC180BA8}" type="parTrans" cxnId="{5142EB7C-56E5-4875-A72E-875868F50C05}">
      <dgm:prSet/>
      <dgm:spPr/>
      <dgm:t>
        <a:bodyPr/>
        <a:lstStyle/>
        <a:p>
          <a:endParaRPr lang="pt-BR"/>
        </a:p>
      </dgm:t>
    </dgm:pt>
    <dgm:pt modelId="{90BF8B2F-CA34-41E9-A694-37087B508CCE}" type="sibTrans" cxnId="{5142EB7C-56E5-4875-A72E-875868F50C05}">
      <dgm:prSet/>
      <dgm:spPr/>
      <dgm:t>
        <a:bodyPr/>
        <a:lstStyle/>
        <a:p>
          <a:endParaRPr lang="pt-BR"/>
        </a:p>
      </dgm:t>
    </dgm:pt>
    <dgm:pt modelId="{5C3C65FA-03B7-4163-8E02-0A17C2EAD567}" type="pres">
      <dgm:prSet presAssocID="{B74AB0BB-D8E4-44EE-AB2F-4851AC68D2EE}" presName="Name0" presStyleCnt="0">
        <dgm:presLayoutVars>
          <dgm:dir/>
          <dgm:resizeHandles val="exact"/>
        </dgm:presLayoutVars>
      </dgm:prSet>
      <dgm:spPr/>
      <dgm:t>
        <a:bodyPr/>
        <a:lstStyle/>
        <a:p>
          <a:endParaRPr lang="pt-BR"/>
        </a:p>
      </dgm:t>
    </dgm:pt>
    <dgm:pt modelId="{18A8CC27-86C9-4FE0-B582-4EB7E3260EBE}" type="pres">
      <dgm:prSet presAssocID="{558B3F87-52AA-45B0-8330-CB3037008C74}" presName="node" presStyleLbl="node1" presStyleIdx="0" presStyleCnt="3">
        <dgm:presLayoutVars>
          <dgm:bulletEnabled val="1"/>
        </dgm:presLayoutVars>
      </dgm:prSet>
      <dgm:spPr/>
      <dgm:t>
        <a:bodyPr/>
        <a:lstStyle/>
        <a:p>
          <a:endParaRPr lang="pt-BR"/>
        </a:p>
      </dgm:t>
    </dgm:pt>
    <dgm:pt modelId="{71FC869E-D878-4E4A-9843-504BD2E0E5FA}" type="pres">
      <dgm:prSet presAssocID="{90BF8B2F-CA34-41E9-A694-37087B508CCE}" presName="sibTrans" presStyleCnt="0"/>
      <dgm:spPr/>
      <dgm:t>
        <a:bodyPr/>
        <a:lstStyle/>
        <a:p>
          <a:endParaRPr lang="pt-BR"/>
        </a:p>
      </dgm:t>
    </dgm:pt>
    <dgm:pt modelId="{ABDC164A-FF91-4643-86C9-92C8145F01A9}" type="pres">
      <dgm:prSet presAssocID="{FAA550F3-A020-4ABF-8FF2-6025CEA74905}" presName="node" presStyleLbl="node1" presStyleIdx="1" presStyleCnt="3">
        <dgm:presLayoutVars>
          <dgm:bulletEnabled val="1"/>
        </dgm:presLayoutVars>
      </dgm:prSet>
      <dgm:spPr/>
      <dgm:t>
        <a:bodyPr/>
        <a:lstStyle/>
        <a:p>
          <a:endParaRPr lang="pt-BR"/>
        </a:p>
      </dgm:t>
    </dgm:pt>
    <dgm:pt modelId="{63F50052-66D3-4DDD-9CBC-243279CA67CC}" type="pres">
      <dgm:prSet presAssocID="{F85FD272-565E-4BD6-92E5-6F0E38DA9408}" presName="sibTrans" presStyleCnt="0"/>
      <dgm:spPr/>
      <dgm:t>
        <a:bodyPr/>
        <a:lstStyle/>
        <a:p>
          <a:endParaRPr lang="pt-BR"/>
        </a:p>
      </dgm:t>
    </dgm:pt>
    <dgm:pt modelId="{09343D18-941B-4E4A-96A6-9D392DB6C5D6}" type="pres">
      <dgm:prSet presAssocID="{EC20C4A1-4205-4D63-9B95-76073D1FB3DD}" presName="node" presStyleLbl="node1" presStyleIdx="2" presStyleCnt="3">
        <dgm:presLayoutVars>
          <dgm:bulletEnabled val="1"/>
        </dgm:presLayoutVars>
      </dgm:prSet>
      <dgm:spPr/>
      <dgm:t>
        <a:bodyPr/>
        <a:lstStyle/>
        <a:p>
          <a:endParaRPr lang="pt-BR"/>
        </a:p>
      </dgm:t>
    </dgm:pt>
  </dgm:ptLst>
  <dgm:cxnLst>
    <dgm:cxn modelId="{6F7726DE-BE11-4BC8-BED8-D3D1093837D3}" type="presOf" srcId="{EC20C4A1-4205-4D63-9B95-76073D1FB3DD}" destId="{09343D18-941B-4E4A-96A6-9D392DB6C5D6}" srcOrd="0" destOrd="0" presId="urn:microsoft.com/office/officeart/2005/8/layout/hList6"/>
    <dgm:cxn modelId="{CDAA70FB-8841-461D-9637-27C0EE0CD9F7}" type="presOf" srcId="{B74AB0BB-D8E4-44EE-AB2F-4851AC68D2EE}" destId="{5C3C65FA-03B7-4163-8E02-0A17C2EAD567}" srcOrd="0" destOrd="0" presId="urn:microsoft.com/office/officeart/2005/8/layout/hList6"/>
    <dgm:cxn modelId="{AB465FD3-D7A7-46E5-A768-A22D55B688EC}" srcId="{B74AB0BB-D8E4-44EE-AB2F-4851AC68D2EE}" destId="{EC20C4A1-4205-4D63-9B95-76073D1FB3DD}" srcOrd="2" destOrd="0" parTransId="{37942C37-971A-44FB-965F-8EEBBB696E31}" sibTransId="{F94EF6A3-76EE-444C-92B5-845A05FD02F5}"/>
    <dgm:cxn modelId="{84D4200E-097B-441C-BDFC-049348185B5D}" srcId="{B74AB0BB-D8E4-44EE-AB2F-4851AC68D2EE}" destId="{FAA550F3-A020-4ABF-8FF2-6025CEA74905}" srcOrd="1" destOrd="0" parTransId="{060C097D-6110-47D8-998A-9819EE26E97C}" sibTransId="{F85FD272-565E-4BD6-92E5-6F0E38DA9408}"/>
    <dgm:cxn modelId="{ACA1079F-0AC7-4C18-83CF-21608C6CDD2D}" type="presOf" srcId="{FAA550F3-A020-4ABF-8FF2-6025CEA74905}" destId="{ABDC164A-FF91-4643-86C9-92C8145F01A9}" srcOrd="0" destOrd="0" presId="urn:microsoft.com/office/officeart/2005/8/layout/hList6"/>
    <dgm:cxn modelId="{5D033E37-9DC5-44AD-9045-0A389A92D4B5}" type="presOf" srcId="{558B3F87-52AA-45B0-8330-CB3037008C74}" destId="{18A8CC27-86C9-4FE0-B582-4EB7E3260EBE}" srcOrd="0" destOrd="0" presId="urn:microsoft.com/office/officeart/2005/8/layout/hList6"/>
    <dgm:cxn modelId="{5142EB7C-56E5-4875-A72E-875868F50C05}" srcId="{B74AB0BB-D8E4-44EE-AB2F-4851AC68D2EE}" destId="{558B3F87-52AA-45B0-8330-CB3037008C74}" srcOrd="0" destOrd="0" parTransId="{052BF818-D109-434E-84CD-1489FC180BA8}" sibTransId="{90BF8B2F-CA34-41E9-A694-37087B508CCE}"/>
    <dgm:cxn modelId="{5D2B5357-1AD6-49F8-BE33-348DA028968A}" type="presParOf" srcId="{5C3C65FA-03B7-4163-8E02-0A17C2EAD567}" destId="{18A8CC27-86C9-4FE0-B582-4EB7E3260EBE}" srcOrd="0" destOrd="0" presId="urn:microsoft.com/office/officeart/2005/8/layout/hList6"/>
    <dgm:cxn modelId="{47082D71-BE25-4417-AB04-6446E59FA8B2}" type="presParOf" srcId="{5C3C65FA-03B7-4163-8E02-0A17C2EAD567}" destId="{71FC869E-D878-4E4A-9843-504BD2E0E5FA}" srcOrd="1" destOrd="0" presId="urn:microsoft.com/office/officeart/2005/8/layout/hList6"/>
    <dgm:cxn modelId="{BD799EEB-D38B-4BCE-B828-76DD1B035C64}" type="presParOf" srcId="{5C3C65FA-03B7-4163-8E02-0A17C2EAD567}" destId="{ABDC164A-FF91-4643-86C9-92C8145F01A9}" srcOrd="2" destOrd="0" presId="urn:microsoft.com/office/officeart/2005/8/layout/hList6"/>
    <dgm:cxn modelId="{91994E40-D5B1-4639-B3D3-2722655D4489}" type="presParOf" srcId="{5C3C65FA-03B7-4163-8E02-0A17C2EAD567}" destId="{63F50052-66D3-4DDD-9CBC-243279CA67CC}" srcOrd="3" destOrd="0" presId="urn:microsoft.com/office/officeart/2005/8/layout/hList6"/>
    <dgm:cxn modelId="{E1B11149-0689-4887-8F6C-3F326A38368C}" type="presParOf" srcId="{5C3C65FA-03B7-4163-8E02-0A17C2EAD567}" destId="{09343D18-941B-4E4A-96A6-9D392DB6C5D6}" srcOrd="4" destOrd="0" presId="urn:microsoft.com/office/officeart/2005/8/layout/hList6"/>
  </dgm:cxnLst>
  <dgm:bg/>
  <dgm:whole/>
</dgm:dataModel>
</file>

<file path=ppt/diagrams/data7.xml><?xml version="1.0" encoding="utf-8"?>
<dgm:dataModel xmlns:dgm="http://schemas.openxmlformats.org/drawingml/2006/diagram" xmlns:a="http://schemas.openxmlformats.org/drawingml/2006/main">
  <dgm:ptLst>
    <dgm:pt modelId="{8C0511D4-95A7-434E-BF59-EC956EDEC086}"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pt-BR"/>
        </a:p>
      </dgm:t>
    </dgm:pt>
    <dgm:pt modelId="{8562F64E-6F8B-4A15-906D-122B92CB16D1}">
      <dgm:prSet/>
      <dgm:spPr/>
      <dgm:t>
        <a:bodyPr/>
        <a:lstStyle/>
        <a:p>
          <a:pPr rtl="0"/>
          <a:r>
            <a:rPr lang="pt-BR" dirty="0" smtClean="0"/>
            <a:t>Ferramentas</a:t>
          </a:r>
          <a:endParaRPr lang="pt-BR" dirty="0"/>
        </a:p>
      </dgm:t>
    </dgm:pt>
    <dgm:pt modelId="{2EF9CA97-4C3E-42EB-B5D2-8DDA716791C7}" type="parTrans" cxnId="{5F953A6E-EF82-4D52-B995-39115811507B}">
      <dgm:prSet/>
      <dgm:spPr/>
      <dgm:t>
        <a:bodyPr/>
        <a:lstStyle/>
        <a:p>
          <a:endParaRPr lang="pt-BR"/>
        </a:p>
      </dgm:t>
    </dgm:pt>
    <dgm:pt modelId="{E1CC2C77-322E-46DD-AA48-B632A3412746}" type="sibTrans" cxnId="{5F953A6E-EF82-4D52-B995-39115811507B}">
      <dgm:prSet/>
      <dgm:spPr/>
      <dgm:t>
        <a:bodyPr/>
        <a:lstStyle/>
        <a:p>
          <a:endParaRPr lang="pt-BR"/>
        </a:p>
      </dgm:t>
    </dgm:pt>
    <dgm:pt modelId="{D9F7DEEA-5F9A-4BD0-AA98-6A63F1CB0483}">
      <dgm:prSet/>
      <dgm:spPr/>
      <dgm:t>
        <a:bodyPr/>
        <a:lstStyle/>
        <a:p>
          <a:pPr rtl="0"/>
          <a:r>
            <a:rPr lang="pt-BR" dirty="0" smtClean="0"/>
            <a:t>Backlog do Produto</a:t>
          </a:r>
          <a:endParaRPr lang="pt-BR" dirty="0"/>
        </a:p>
      </dgm:t>
    </dgm:pt>
    <dgm:pt modelId="{316F7A14-40D6-4626-8756-F1DB8393D4D3}" type="parTrans" cxnId="{9E9131EA-8AD9-49AA-B741-D2FB50818FC9}">
      <dgm:prSet/>
      <dgm:spPr/>
      <dgm:t>
        <a:bodyPr/>
        <a:lstStyle/>
        <a:p>
          <a:endParaRPr lang="pt-BR"/>
        </a:p>
      </dgm:t>
    </dgm:pt>
    <dgm:pt modelId="{56779E85-D660-4295-8458-6211D272BCBE}" type="sibTrans" cxnId="{9E9131EA-8AD9-49AA-B741-D2FB50818FC9}">
      <dgm:prSet/>
      <dgm:spPr/>
      <dgm:t>
        <a:bodyPr/>
        <a:lstStyle/>
        <a:p>
          <a:endParaRPr lang="pt-BR"/>
        </a:p>
      </dgm:t>
    </dgm:pt>
    <dgm:pt modelId="{836E03C0-999B-40E6-9665-EA39346C2BB1}">
      <dgm:prSet/>
      <dgm:spPr/>
      <dgm:t>
        <a:bodyPr/>
        <a:lstStyle/>
        <a:p>
          <a:pPr rtl="0"/>
          <a:r>
            <a:rPr lang="pt-BR" dirty="0" smtClean="0"/>
            <a:t>Quadros de tarefas</a:t>
          </a:r>
          <a:endParaRPr lang="pt-BR" dirty="0"/>
        </a:p>
      </dgm:t>
    </dgm:pt>
    <dgm:pt modelId="{3CE22309-B364-4A17-A24B-0AB472C24B07}" type="parTrans" cxnId="{C6DDEBBB-EE55-4395-9AA0-3233D5D58A40}">
      <dgm:prSet/>
      <dgm:spPr/>
      <dgm:t>
        <a:bodyPr/>
        <a:lstStyle/>
        <a:p>
          <a:endParaRPr lang="pt-BR"/>
        </a:p>
      </dgm:t>
    </dgm:pt>
    <dgm:pt modelId="{20BFFE14-F1E7-4652-964A-27E18FE349D6}" type="sibTrans" cxnId="{C6DDEBBB-EE55-4395-9AA0-3233D5D58A40}">
      <dgm:prSet/>
      <dgm:spPr/>
      <dgm:t>
        <a:bodyPr/>
        <a:lstStyle/>
        <a:p>
          <a:endParaRPr lang="pt-BR"/>
        </a:p>
      </dgm:t>
    </dgm:pt>
    <dgm:pt modelId="{3DDD48D2-016F-4CB3-9A87-05280365F94F}">
      <dgm:prSet/>
      <dgm:spPr/>
      <dgm:t>
        <a:bodyPr/>
        <a:lstStyle/>
        <a:p>
          <a:pPr rtl="0"/>
          <a:r>
            <a:rPr lang="pt-BR" dirty="0" smtClean="0"/>
            <a:t>Gráficos de Burndown</a:t>
          </a:r>
          <a:endParaRPr lang="pt-BR" dirty="0"/>
        </a:p>
      </dgm:t>
    </dgm:pt>
    <dgm:pt modelId="{6B5BB3CF-F21F-40E4-8FE9-9394776EAAB4}" type="parTrans" cxnId="{750CC89F-F2C1-45D0-8EC9-F9852327EADB}">
      <dgm:prSet/>
      <dgm:spPr/>
      <dgm:t>
        <a:bodyPr/>
        <a:lstStyle/>
        <a:p>
          <a:endParaRPr lang="pt-BR"/>
        </a:p>
      </dgm:t>
    </dgm:pt>
    <dgm:pt modelId="{3EBC7684-D633-4F2B-9574-A80ED199E532}" type="sibTrans" cxnId="{750CC89F-F2C1-45D0-8EC9-F9852327EADB}">
      <dgm:prSet/>
      <dgm:spPr/>
      <dgm:t>
        <a:bodyPr/>
        <a:lstStyle/>
        <a:p>
          <a:endParaRPr lang="pt-BR"/>
        </a:p>
      </dgm:t>
    </dgm:pt>
    <dgm:pt modelId="{3EDBB6FE-E3E9-4CD2-8CE9-5555F2768B08}">
      <dgm:prSet/>
      <dgm:spPr/>
      <dgm:t>
        <a:bodyPr/>
        <a:lstStyle/>
        <a:p>
          <a:pPr rtl="0"/>
          <a:r>
            <a:rPr lang="pt-BR" dirty="0" smtClean="0"/>
            <a:t>Stand-ups diários</a:t>
          </a:r>
          <a:endParaRPr lang="pt-BR" dirty="0"/>
        </a:p>
      </dgm:t>
    </dgm:pt>
    <dgm:pt modelId="{5DDCF481-857F-43FE-AEC0-604FE354389E}" type="parTrans" cxnId="{B40CDC51-73D9-423A-9576-1E4D3F63BC15}">
      <dgm:prSet/>
      <dgm:spPr/>
      <dgm:t>
        <a:bodyPr/>
        <a:lstStyle/>
        <a:p>
          <a:endParaRPr lang="pt-BR"/>
        </a:p>
      </dgm:t>
    </dgm:pt>
    <dgm:pt modelId="{EE6D3B9C-3D48-4A8A-B5E4-1F7F8FA88FCE}" type="sibTrans" cxnId="{B40CDC51-73D9-423A-9576-1E4D3F63BC15}">
      <dgm:prSet/>
      <dgm:spPr/>
      <dgm:t>
        <a:bodyPr/>
        <a:lstStyle/>
        <a:p>
          <a:endParaRPr lang="pt-BR"/>
        </a:p>
      </dgm:t>
    </dgm:pt>
    <dgm:pt modelId="{A6E094E8-2622-48A5-9739-C5C080966819}">
      <dgm:prSet/>
      <dgm:spPr/>
      <dgm:t>
        <a:bodyPr/>
        <a:lstStyle/>
        <a:p>
          <a:pPr rtl="0"/>
          <a:r>
            <a:rPr lang="pt-BR" dirty="0" smtClean="0"/>
            <a:t>Retrospectivas</a:t>
          </a:r>
          <a:endParaRPr lang="pt-BR" dirty="0"/>
        </a:p>
      </dgm:t>
    </dgm:pt>
    <dgm:pt modelId="{34DF1A9D-8E33-428B-B91C-B7E6BEDEC88F}" type="parTrans" cxnId="{EBF9706A-B615-47B0-9C3A-DDF45E145EF0}">
      <dgm:prSet/>
      <dgm:spPr/>
      <dgm:t>
        <a:bodyPr/>
        <a:lstStyle/>
        <a:p>
          <a:endParaRPr lang="pt-BR"/>
        </a:p>
      </dgm:t>
    </dgm:pt>
    <dgm:pt modelId="{8E7A9247-5F5F-454F-887F-FABF7485FE90}" type="sibTrans" cxnId="{EBF9706A-B615-47B0-9C3A-DDF45E145EF0}">
      <dgm:prSet/>
      <dgm:spPr/>
      <dgm:t>
        <a:bodyPr/>
        <a:lstStyle/>
        <a:p>
          <a:endParaRPr lang="pt-BR"/>
        </a:p>
      </dgm:t>
    </dgm:pt>
    <dgm:pt modelId="{878D4D6D-4F19-4A37-9F8C-41B535D4D989}">
      <dgm:prSet/>
      <dgm:spPr/>
      <dgm:t>
        <a:bodyPr/>
        <a:lstStyle/>
        <a:p>
          <a:pPr rtl="0"/>
          <a:r>
            <a:rPr lang="pt-BR" dirty="0" smtClean="0"/>
            <a:t>Definição de Pronto</a:t>
          </a:r>
          <a:endParaRPr lang="pt-BR" dirty="0"/>
        </a:p>
      </dgm:t>
    </dgm:pt>
    <dgm:pt modelId="{2FE6E840-5D87-4800-B2D7-DF7CBBB7BA9F}" type="parTrans" cxnId="{E327AAB3-CB77-49A9-9480-F920AB6C4347}">
      <dgm:prSet/>
      <dgm:spPr/>
      <dgm:t>
        <a:bodyPr/>
        <a:lstStyle/>
        <a:p>
          <a:endParaRPr lang="pt-BR"/>
        </a:p>
      </dgm:t>
    </dgm:pt>
    <dgm:pt modelId="{AECC8D70-73FA-4A24-AAD4-7031CB54371B}" type="sibTrans" cxnId="{E327AAB3-CB77-49A9-9480-F920AB6C4347}">
      <dgm:prSet/>
      <dgm:spPr/>
      <dgm:t>
        <a:bodyPr/>
        <a:lstStyle/>
        <a:p>
          <a:endParaRPr lang="pt-BR"/>
        </a:p>
      </dgm:t>
    </dgm:pt>
    <dgm:pt modelId="{EEB26FED-FEF0-45CB-BFC1-342476A6AFC4}">
      <dgm:prSet/>
      <dgm:spPr/>
      <dgm:t>
        <a:bodyPr/>
        <a:lstStyle/>
        <a:p>
          <a:pPr rtl="0"/>
          <a:r>
            <a:rPr lang="pt-BR" dirty="0" smtClean="0"/>
            <a:t>Revisões da Sprint</a:t>
          </a:r>
          <a:endParaRPr lang="pt-BR" dirty="0"/>
        </a:p>
      </dgm:t>
    </dgm:pt>
    <dgm:pt modelId="{62A88843-720E-47C4-8753-B0B42A80FA15}" type="parTrans" cxnId="{646A03F2-6F2C-4E85-9B75-1DCB1F6CBDAE}">
      <dgm:prSet/>
      <dgm:spPr/>
      <dgm:t>
        <a:bodyPr/>
        <a:lstStyle/>
        <a:p>
          <a:endParaRPr lang="pt-BR"/>
        </a:p>
      </dgm:t>
    </dgm:pt>
    <dgm:pt modelId="{58CECF1E-D738-4F2D-958F-B8F2FC9ADD41}" type="sibTrans" cxnId="{646A03F2-6F2C-4E85-9B75-1DCB1F6CBDAE}">
      <dgm:prSet/>
      <dgm:spPr/>
      <dgm:t>
        <a:bodyPr/>
        <a:lstStyle/>
        <a:p>
          <a:endParaRPr lang="pt-BR"/>
        </a:p>
      </dgm:t>
    </dgm:pt>
    <dgm:pt modelId="{D0C08653-FDE6-43DB-AB6B-F2180CCC4BCD}">
      <dgm:prSet/>
      <dgm:spPr/>
      <dgm:t>
        <a:bodyPr/>
        <a:lstStyle/>
        <a:p>
          <a:pPr rtl="0"/>
          <a:r>
            <a:rPr lang="pt-BR" dirty="0" smtClean="0"/>
            <a:t>Etc.</a:t>
          </a:r>
          <a:endParaRPr lang="pt-BR" dirty="0"/>
        </a:p>
      </dgm:t>
    </dgm:pt>
    <dgm:pt modelId="{4D55A214-5E98-43A1-9B03-8FE00C6F8B01}" type="parTrans" cxnId="{55F5D6A6-06C6-46AB-BB33-0B03E2A4E2D7}">
      <dgm:prSet/>
      <dgm:spPr/>
      <dgm:t>
        <a:bodyPr/>
        <a:lstStyle/>
        <a:p>
          <a:endParaRPr lang="pt-BR"/>
        </a:p>
      </dgm:t>
    </dgm:pt>
    <dgm:pt modelId="{15E8409A-1063-43BD-8214-66287A4224F9}" type="sibTrans" cxnId="{55F5D6A6-06C6-46AB-BB33-0B03E2A4E2D7}">
      <dgm:prSet/>
      <dgm:spPr/>
      <dgm:t>
        <a:bodyPr/>
        <a:lstStyle/>
        <a:p>
          <a:endParaRPr lang="pt-BR"/>
        </a:p>
      </dgm:t>
    </dgm:pt>
    <dgm:pt modelId="{495BAE13-4B62-47B0-9525-51B4373B4807}" type="pres">
      <dgm:prSet presAssocID="{8C0511D4-95A7-434E-BF59-EC956EDEC086}" presName="linear" presStyleCnt="0">
        <dgm:presLayoutVars>
          <dgm:animLvl val="lvl"/>
          <dgm:resizeHandles val="exact"/>
        </dgm:presLayoutVars>
      </dgm:prSet>
      <dgm:spPr/>
      <dgm:t>
        <a:bodyPr/>
        <a:lstStyle/>
        <a:p>
          <a:endParaRPr lang="pt-BR"/>
        </a:p>
      </dgm:t>
    </dgm:pt>
    <dgm:pt modelId="{138E8016-D7EE-4A41-9291-EF380E9D87E8}" type="pres">
      <dgm:prSet presAssocID="{8562F64E-6F8B-4A15-906D-122B92CB16D1}" presName="parentText" presStyleLbl="node1" presStyleIdx="0" presStyleCnt="1">
        <dgm:presLayoutVars>
          <dgm:chMax val="0"/>
          <dgm:bulletEnabled val="1"/>
        </dgm:presLayoutVars>
      </dgm:prSet>
      <dgm:spPr/>
      <dgm:t>
        <a:bodyPr/>
        <a:lstStyle/>
        <a:p>
          <a:endParaRPr lang="pt-BR"/>
        </a:p>
      </dgm:t>
    </dgm:pt>
    <dgm:pt modelId="{489FCBD1-C341-4D71-8315-AC525A99FE7C}" type="pres">
      <dgm:prSet presAssocID="{8562F64E-6F8B-4A15-906D-122B92CB16D1}" presName="childText" presStyleLbl="revTx" presStyleIdx="0" presStyleCnt="1">
        <dgm:presLayoutVars>
          <dgm:bulletEnabled val="1"/>
        </dgm:presLayoutVars>
      </dgm:prSet>
      <dgm:spPr/>
      <dgm:t>
        <a:bodyPr/>
        <a:lstStyle/>
        <a:p>
          <a:endParaRPr lang="pt-BR"/>
        </a:p>
      </dgm:t>
    </dgm:pt>
  </dgm:ptLst>
  <dgm:cxnLst>
    <dgm:cxn modelId="{BD66C499-29F8-4061-84E1-9E196206A8A8}" type="presOf" srcId="{8562F64E-6F8B-4A15-906D-122B92CB16D1}" destId="{138E8016-D7EE-4A41-9291-EF380E9D87E8}" srcOrd="0" destOrd="0" presId="urn:microsoft.com/office/officeart/2005/8/layout/vList2"/>
    <dgm:cxn modelId="{750CC89F-F2C1-45D0-8EC9-F9852327EADB}" srcId="{8562F64E-6F8B-4A15-906D-122B92CB16D1}" destId="{3DDD48D2-016F-4CB3-9A87-05280365F94F}" srcOrd="2" destOrd="0" parTransId="{6B5BB3CF-F21F-40E4-8FE9-9394776EAAB4}" sibTransId="{3EBC7684-D633-4F2B-9574-A80ED199E532}"/>
    <dgm:cxn modelId="{9CB7BD54-F19A-499E-9E52-109109616BBA}" type="presOf" srcId="{D0C08653-FDE6-43DB-AB6B-F2180CCC4BCD}" destId="{489FCBD1-C341-4D71-8315-AC525A99FE7C}" srcOrd="0" destOrd="7" presId="urn:microsoft.com/office/officeart/2005/8/layout/vList2"/>
    <dgm:cxn modelId="{5F953A6E-EF82-4D52-B995-39115811507B}" srcId="{8C0511D4-95A7-434E-BF59-EC956EDEC086}" destId="{8562F64E-6F8B-4A15-906D-122B92CB16D1}" srcOrd="0" destOrd="0" parTransId="{2EF9CA97-4C3E-42EB-B5D2-8DDA716791C7}" sibTransId="{E1CC2C77-322E-46DD-AA48-B632A3412746}"/>
    <dgm:cxn modelId="{B40CDC51-73D9-423A-9576-1E4D3F63BC15}" srcId="{8562F64E-6F8B-4A15-906D-122B92CB16D1}" destId="{3EDBB6FE-E3E9-4CD2-8CE9-5555F2768B08}" srcOrd="3" destOrd="0" parTransId="{5DDCF481-857F-43FE-AEC0-604FE354389E}" sibTransId="{EE6D3B9C-3D48-4A8A-B5E4-1F7F8FA88FCE}"/>
    <dgm:cxn modelId="{9E8C891A-795A-4A6D-A67A-BE4E22904010}" type="presOf" srcId="{878D4D6D-4F19-4A37-9F8C-41B535D4D989}" destId="{489FCBD1-C341-4D71-8315-AC525A99FE7C}" srcOrd="0" destOrd="5" presId="urn:microsoft.com/office/officeart/2005/8/layout/vList2"/>
    <dgm:cxn modelId="{F0DD2AAF-69C7-4E4B-9E45-5FB2D91C7A1C}" type="presOf" srcId="{836E03C0-999B-40E6-9665-EA39346C2BB1}" destId="{489FCBD1-C341-4D71-8315-AC525A99FE7C}" srcOrd="0" destOrd="1" presId="urn:microsoft.com/office/officeart/2005/8/layout/vList2"/>
    <dgm:cxn modelId="{CD826A45-F251-4389-A235-AB89BCE4448C}" type="presOf" srcId="{A6E094E8-2622-48A5-9739-C5C080966819}" destId="{489FCBD1-C341-4D71-8315-AC525A99FE7C}" srcOrd="0" destOrd="4" presId="urn:microsoft.com/office/officeart/2005/8/layout/vList2"/>
    <dgm:cxn modelId="{A7E79D96-9D0A-46A6-8C08-6001A90D26B0}" type="presOf" srcId="{3EDBB6FE-E3E9-4CD2-8CE9-5555F2768B08}" destId="{489FCBD1-C341-4D71-8315-AC525A99FE7C}" srcOrd="0" destOrd="3" presId="urn:microsoft.com/office/officeart/2005/8/layout/vList2"/>
    <dgm:cxn modelId="{A6933ADB-4D72-4EDF-A288-7ED48C770A8E}" type="presOf" srcId="{D9F7DEEA-5F9A-4BD0-AA98-6A63F1CB0483}" destId="{489FCBD1-C341-4D71-8315-AC525A99FE7C}" srcOrd="0" destOrd="0" presId="urn:microsoft.com/office/officeart/2005/8/layout/vList2"/>
    <dgm:cxn modelId="{EBF9706A-B615-47B0-9C3A-DDF45E145EF0}" srcId="{8562F64E-6F8B-4A15-906D-122B92CB16D1}" destId="{A6E094E8-2622-48A5-9739-C5C080966819}" srcOrd="4" destOrd="0" parTransId="{34DF1A9D-8E33-428B-B91C-B7E6BEDEC88F}" sibTransId="{8E7A9247-5F5F-454F-887F-FABF7485FE90}"/>
    <dgm:cxn modelId="{E327AAB3-CB77-49A9-9480-F920AB6C4347}" srcId="{8562F64E-6F8B-4A15-906D-122B92CB16D1}" destId="{878D4D6D-4F19-4A37-9F8C-41B535D4D989}" srcOrd="5" destOrd="0" parTransId="{2FE6E840-5D87-4800-B2D7-DF7CBBB7BA9F}" sibTransId="{AECC8D70-73FA-4A24-AAD4-7031CB54371B}"/>
    <dgm:cxn modelId="{C6DDEBBB-EE55-4395-9AA0-3233D5D58A40}" srcId="{8562F64E-6F8B-4A15-906D-122B92CB16D1}" destId="{836E03C0-999B-40E6-9665-EA39346C2BB1}" srcOrd="1" destOrd="0" parTransId="{3CE22309-B364-4A17-A24B-0AB472C24B07}" sibTransId="{20BFFE14-F1E7-4652-964A-27E18FE349D6}"/>
    <dgm:cxn modelId="{5D6409EB-43BF-4787-8066-81FFC38B0568}" type="presOf" srcId="{EEB26FED-FEF0-45CB-BFC1-342476A6AFC4}" destId="{489FCBD1-C341-4D71-8315-AC525A99FE7C}" srcOrd="0" destOrd="6" presId="urn:microsoft.com/office/officeart/2005/8/layout/vList2"/>
    <dgm:cxn modelId="{646A03F2-6F2C-4E85-9B75-1DCB1F6CBDAE}" srcId="{8562F64E-6F8B-4A15-906D-122B92CB16D1}" destId="{EEB26FED-FEF0-45CB-BFC1-342476A6AFC4}" srcOrd="6" destOrd="0" parTransId="{62A88843-720E-47C4-8753-B0B42A80FA15}" sibTransId="{58CECF1E-D738-4F2D-958F-B8F2FC9ADD41}"/>
    <dgm:cxn modelId="{9E9131EA-8AD9-49AA-B741-D2FB50818FC9}" srcId="{8562F64E-6F8B-4A15-906D-122B92CB16D1}" destId="{D9F7DEEA-5F9A-4BD0-AA98-6A63F1CB0483}" srcOrd="0" destOrd="0" parTransId="{316F7A14-40D6-4626-8756-F1DB8393D4D3}" sibTransId="{56779E85-D660-4295-8458-6211D272BCBE}"/>
    <dgm:cxn modelId="{55F5D6A6-06C6-46AB-BB33-0B03E2A4E2D7}" srcId="{8562F64E-6F8B-4A15-906D-122B92CB16D1}" destId="{D0C08653-FDE6-43DB-AB6B-F2180CCC4BCD}" srcOrd="7" destOrd="0" parTransId="{4D55A214-5E98-43A1-9B03-8FE00C6F8B01}" sibTransId="{15E8409A-1063-43BD-8214-66287A4224F9}"/>
    <dgm:cxn modelId="{03BDB49E-0150-4CFE-8697-173BF0AEEB26}" type="presOf" srcId="{3DDD48D2-016F-4CB3-9A87-05280365F94F}" destId="{489FCBD1-C341-4D71-8315-AC525A99FE7C}" srcOrd="0" destOrd="2" presId="urn:microsoft.com/office/officeart/2005/8/layout/vList2"/>
    <dgm:cxn modelId="{2219229B-4451-4B9D-9F70-C176B555DE42}" type="presOf" srcId="{8C0511D4-95A7-434E-BF59-EC956EDEC086}" destId="{495BAE13-4B62-47B0-9525-51B4373B4807}" srcOrd="0" destOrd="0" presId="urn:microsoft.com/office/officeart/2005/8/layout/vList2"/>
    <dgm:cxn modelId="{14220B93-C1CC-4BA5-9B4C-5B001B6F0E1C}" type="presParOf" srcId="{495BAE13-4B62-47B0-9525-51B4373B4807}" destId="{138E8016-D7EE-4A41-9291-EF380E9D87E8}" srcOrd="0" destOrd="0" presId="urn:microsoft.com/office/officeart/2005/8/layout/vList2"/>
    <dgm:cxn modelId="{CC397956-DBF1-44E6-AD8A-F334ABD09F2C}" type="presParOf" srcId="{495BAE13-4B62-47B0-9525-51B4373B4807}" destId="{489FCBD1-C341-4D71-8315-AC525A99FE7C}" srcOrd="1" destOrd="0" presId="urn:microsoft.com/office/officeart/2005/8/layout/vList2"/>
  </dgm:cxnLst>
  <dgm:bg/>
  <dgm:whole/>
</dgm:dataModel>
</file>

<file path=ppt/diagrams/data8.xml><?xml version="1.0" encoding="utf-8"?>
<dgm:dataModel xmlns:dgm="http://schemas.openxmlformats.org/drawingml/2006/diagram" xmlns:a="http://schemas.openxmlformats.org/drawingml/2006/main">
  <dgm:ptLst>
    <dgm:pt modelId="{2AAFF7FF-18BA-46FD-94F9-FFF3D371725D}" type="doc">
      <dgm:prSet loTypeId="urn:microsoft.com/office/officeart/2005/8/layout/venn1" loCatId="relationship" qsTypeId="urn:microsoft.com/office/officeart/2005/8/quickstyle/simple1" qsCatId="simple" csTypeId="urn:microsoft.com/office/officeart/2005/8/colors/colorful4" csCatId="colorful" phldr="1"/>
      <dgm:spPr/>
      <dgm:t>
        <a:bodyPr/>
        <a:lstStyle/>
        <a:p>
          <a:endParaRPr lang="pt-BR"/>
        </a:p>
      </dgm:t>
    </dgm:pt>
    <dgm:pt modelId="{69FDF599-4FF0-4500-91BB-F74A97730FC6}">
      <dgm:prSet/>
      <dgm:spPr/>
      <dgm:t>
        <a:bodyPr/>
        <a:lstStyle/>
        <a:p>
          <a:pPr rtl="0"/>
          <a:r>
            <a:rPr lang="pt-BR" dirty="0" smtClean="0"/>
            <a:t>A Sprint</a:t>
          </a:r>
          <a:endParaRPr lang="pt-BR" dirty="0"/>
        </a:p>
      </dgm:t>
    </dgm:pt>
    <dgm:pt modelId="{01F93F3E-8638-4115-A5CE-F90AE0152844}" type="parTrans" cxnId="{F9DD435B-1B42-4C60-9EAE-57BA1A06FE5B}">
      <dgm:prSet/>
      <dgm:spPr/>
      <dgm:t>
        <a:bodyPr/>
        <a:lstStyle/>
        <a:p>
          <a:endParaRPr lang="pt-BR"/>
        </a:p>
      </dgm:t>
    </dgm:pt>
    <dgm:pt modelId="{BBD5EFA2-0AA2-4D9E-9334-A430D6E041B3}" type="sibTrans" cxnId="{F9DD435B-1B42-4C60-9EAE-57BA1A06FE5B}">
      <dgm:prSet/>
      <dgm:spPr/>
      <dgm:t>
        <a:bodyPr/>
        <a:lstStyle/>
        <a:p>
          <a:endParaRPr lang="pt-BR"/>
        </a:p>
      </dgm:t>
    </dgm:pt>
    <dgm:pt modelId="{D3CF0069-3E36-4D01-91FE-6FB45993E8C0}">
      <dgm:prSet/>
      <dgm:spPr/>
      <dgm:t>
        <a:bodyPr/>
        <a:lstStyle/>
        <a:p>
          <a:pPr rtl="0"/>
          <a:r>
            <a:rPr lang="pt-BR" dirty="0" smtClean="0"/>
            <a:t>Planejamento da Sprint</a:t>
          </a:r>
          <a:endParaRPr lang="pt-BR" dirty="0"/>
        </a:p>
      </dgm:t>
    </dgm:pt>
    <dgm:pt modelId="{135F4D74-0413-4C3B-9096-22FAFAE24EB1}" type="parTrans" cxnId="{98A25A2F-F4E8-4A08-9E39-B76EC3D3AAF3}">
      <dgm:prSet/>
      <dgm:spPr/>
      <dgm:t>
        <a:bodyPr/>
        <a:lstStyle/>
        <a:p>
          <a:endParaRPr lang="pt-BR"/>
        </a:p>
      </dgm:t>
    </dgm:pt>
    <dgm:pt modelId="{12312623-E09E-4C74-9319-CA4CA6D162BA}" type="sibTrans" cxnId="{98A25A2F-F4E8-4A08-9E39-B76EC3D3AAF3}">
      <dgm:prSet/>
      <dgm:spPr/>
      <dgm:t>
        <a:bodyPr/>
        <a:lstStyle/>
        <a:p>
          <a:endParaRPr lang="pt-BR"/>
        </a:p>
      </dgm:t>
    </dgm:pt>
    <dgm:pt modelId="{37F84C03-8736-4A76-9940-CD5B06489B29}">
      <dgm:prSet/>
      <dgm:spPr/>
      <dgm:t>
        <a:bodyPr/>
        <a:lstStyle/>
        <a:p>
          <a:pPr rtl="0"/>
          <a:r>
            <a:rPr lang="pt-BR" dirty="0" smtClean="0"/>
            <a:t>Diária Scrum</a:t>
          </a:r>
          <a:endParaRPr lang="pt-BR" dirty="0"/>
        </a:p>
      </dgm:t>
    </dgm:pt>
    <dgm:pt modelId="{130491C6-848D-4FCE-8307-4724C4317E9B}" type="parTrans" cxnId="{740AE597-EE01-4613-B4E6-D07A529498DF}">
      <dgm:prSet/>
      <dgm:spPr/>
      <dgm:t>
        <a:bodyPr/>
        <a:lstStyle/>
        <a:p>
          <a:endParaRPr lang="pt-BR"/>
        </a:p>
      </dgm:t>
    </dgm:pt>
    <dgm:pt modelId="{1EF6D3C6-5E1B-470D-96C4-E2E6C212375F}" type="sibTrans" cxnId="{740AE597-EE01-4613-B4E6-D07A529498DF}">
      <dgm:prSet/>
      <dgm:spPr/>
      <dgm:t>
        <a:bodyPr/>
        <a:lstStyle/>
        <a:p>
          <a:endParaRPr lang="pt-BR"/>
        </a:p>
      </dgm:t>
    </dgm:pt>
    <dgm:pt modelId="{254A515B-E9DF-4E98-929D-E611849FA862}">
      <dgm:prSet/>
      <dgm:spPr/>
      <dgm:t>
        <a:bodyPr/>
        <a:lstStyle/>
        <a:p>
          <a:pPr rtl="0"/>
          <a:r>
            <a:rPr lang="pt-BR" dirty="0" smtClean="0"/>
            <a:t>Revisão da Sprint</a:t>
          </a:r>
          <a:endParaRPr lang="pt-BR" dirty="0"/>
        </a:p>
      </dgm:t>
    </dgm:pt>
    <dgm:pt modelId="{2D7CC3E2-CCD1-4E4F-82AC-634F24250DCA}" type="parTrans" cxnId="{E5A85CDF-1A2A-459D-90EA-D2EBB3E7DBED}">
      <dgm:prSet/>
      <dgm:spPr/>
      <dgm:t>
        <a:bodyPr/>
        <a:lstStyle/>
        <a:p>
          <a:endParaRPr lang="pt-BR"/>
        </a:p>
      </dgm:t>
    </dgm:pt>
    <dgm:pt modelId="{5E6B4D02-B623-4770-A691-AE0C8AD42DFB}" type="sibTrans" cxnId="{E5A85CDF-1A2A-459D-90EA-D2EBB3E7DBED}">
      <dgm:prSet/>
      <dgm:spPr/>
      <dgm:t>
        <a:bodyPr/>
        <a:lstStyle/>
        <a:p>
          <a:endParaRPr lang="pt-BR"/>
        </a:p>
      </dgm:t>
    </dgm:pt>
    <dgm:pt modelId="{57C90F2E-3500-470B-876B-A0DAC1C47F3F}">
      <dgm:prSet/>
      <dgm:spPr/>
      <dgm:t>
        <a:bodyPr/>
        <a:lstStyle/>
        <a:p>
          <a:pPr rtl="0"/>
          <a:r>
            <a:rPr lang="pt-BR" dirty="0" smtClean="0"/>
            <a:t>Retrospectiva da Sprint</a:t>
          </a:r>
          <a:endParaRPr lang="pt-BR" dirty="0"/>
        </a:p>
      </dgm:t>
    </dgm:pt>
    <dgm:pt modelId="{526EC52C-B68E-4240-88B6-B6C08155CE81}" type="parTrans" cxnId="{0B9CF628-72A8-4980-A79F-7F417292697D}">
      <dgm:prSet/>
      <dgm:spPr/>
      <dgm:t>
        <a:bodyPr/>
        <a:lstStyle/>
        <a:p>
          <a:endParaRPr lang="pt-BR"/>
        </a:p>
      </dgm:t>
    </dgm:pt>
    <dgm:pt modelId="{0F9CAB9C-440F-40C1-981E-D25A22514184}" type="sibTrans" cxnId="{0B9CF628-72A8-4980-A79F-7F417292697D}">
      <dgm:prSet/>
      <dgm:spPr/>
      <dgm:t>
        <a:bodyPr/>
        <a:lstStyle/>
        <a:p>
          <a:endParaRPr lang="pt-BR"/>
        </a:p>
      </dgm:t>
    </dgm:pt>
    <dgm:pt modelId="{E04E7054-53C5-4E1A-92CC-9C4016F1FB33}" type="pres">
      <dgm:prSet presAssocID="{2AAFF7FF-18BA-46FD-94F9-FFF3D371725D}" presName="compositeShape" presStyleCnt="0">
        <dgm:presLayoutVars>
          <dgm:chMax val="7"/>
          <dgm:dir/>
          <dgm:resizeHandles val="exact"/>
        </dgm:presLayoutVars>
      </dgm:prSet>
      <dgm:spPr/>
      <dgm:t>
        <a:bodyPr/>
        <a:lstStyle/>
        <a:p>
          <a:endParaRPr lang="pt-BR"/>
        </a:p>
      </dgm:t>
    </dgm:pt>
    <dgm:pt modelId="{7C20C405-EFF7-432D-933D-560C73A9C7F4}" type="pres">
      <dgm:prSet presAssocID="{69FDF599-4FF0-4500-91BB-F74A97730FC6}" presName="circ1" presStyleLbl="vennNode1" presStyleIdx="0" presStyleCnt="5"/>
      <dgm:spPr/>
      <dgm:t>
        <a:bodyPr/>
        <a:lstStyle/>
        <a:p>
          <a:endParaRPr lang="pt-BR"/>
        </a:p>
      </dgm:t>
    </dgm:pt>
    <dgm:pt modelId="{9F4292C3-9ED1-407B-A15A-B6A92CA0A4A1}" type="pres">
      <dgm:prSet presAssocID="{69FDF599-4FF0-4500-91BB-F74A97730FC6}" presName="circ1Tx" presStyleLbl="revTx" presStyleIdx="0" presStyleCnt="0">
        <dgm:presLayoutVars>
          <dgm:chMax val="0"/>
          <dgm:chPref val="0"/>
          <dgm:bulletEnabled val="1"/>
        </dgm:presLayoutVars>
      </dgm:prSet>
      <dgm:spPr/>
      <dgm:t>
        <a:bodyPr/>
        <a:lstStyle/>
        <a:p>
          <a:endParaRPr lang="pt-BR"/>
        </a:p>
      </dgm:t>
    </dgm:pt>
    <dgm:pt modelId="{E6D1550B-5F6B-42E4-AD4A-A1FAB3CCF49F}" type="pres">
      <dgm:prSet presAssocID="{D3CF0069-3E36-4D01-91FE-6FB45993E8C0}" presName="circ2" presStyleLbl="vennNode1" presStyleIdx="1" presStyleCnt="5"/>
      <dgm:spPr/>
      <dgm:t>
        <a:bodyPr/>
        <a:lstStyle/>
        <a:p>
          <a:endParaRPr lang="pt-BR"/>
        </a:p>
      </dgm:t>
    </dgm:pt>
    <dgm:pt modelId="{C4A80112-D9EC-402B-9FA7-7E5F3A193994}" type="pres">
      <dgm:prSet presAssocID="{D3CF0069-3E36-4D01-91FE-6FB45993E8C0}" presName="circ2Tx" presStyleLbl="revTx" presStyleIdx="0" presStyleCnt="0">
        <dgm:presLayoutVars>
          <dgm:chMax val="0"/>
          <dgm:chPref val="0"/>
          <dgm:bulletEnabled val="1"/>
        </dgm:presLayoutVars>
      </dgm:prSet>
      <dgm:spPr/>
      <dgm:t>
        <a:bodyPr/>
        <a:lstStyle/>
        <a:p>
          <a:endParaRPr lang="pt-BR"/>
        </a:p>
      </dgm:t>
    </dgm:pt>
    <dgm:pt modelId="{617B4C7C-A5D6-4EE5-9F0B-654708DEB45B}" type="pres">
      <dgm:prSet presAssocID="{37F84C03-8736-4A76-9940-CD5B06489B29}" presName="circ3" presStyleLbl="vennNode1" presStyleIdx="2" presStyleCnt="5"/>
      <dgm:spPr/>
      <dgm:t>
        <a:bodyPr/>
        <a:lstStyle/>
        <a:p>
          <a:endParaRPr lang="pt-BR"/>
        </a:p>
      </dgm:t>
    </dgm:pt>
    <dgm:pt modelId="{076AF7D7-5F1E-4241-BAAE-FACB829254FB}" type="pres">
      <dgm:prSet presAssocID="{37F84C03-8736-4A76-9940-CD5B06489B29}" presName="circ3Tx" presStyleLbl="revTx" presStyleIdx="0" presStyleCnt="0">
        <dgm:presLayoutVars>
          <dgm:chMax val="0"/>
          <dgm:chPref val="0"/>
          <dgm:bulletEnabled val="1"/>
        </dgm:presLayoutVars>
      </dgm:prSet>
      <dgm:spPr/>
      <dgm:t>
        <a:bodyPr/>
        <a:lstStyle/>
        <a:p>
          <a:endParaRPr lang="pt-BR"/>
        </a:p>
      </dgm:t>
    </dgm:pt>
    <dgm:pt modelId="{97CD71F2-845E-4208-90C7-73AF8F7BFE25}" type="pres">
      <dgm:prSet presAssocID="{254A515B-E9DF-4E98-929D-E611849FA862}" presName="circ4" presStyleLbl="vennNode1" presStyleIdx="3" presStyleCnt="5"/>
      <dgm:spPr/>
      <dgm:t>
        <a:bodyPr/>
        <a:lstStyle/>
        <a:p>
          <a:endParaRPr lang="pt-BR"/>
        </a:p>
      </dgm:t>
    </dgm:pt>
    <dgm:pt modelId="{7C825A48-C534-4BB9-BFC0-CF66E71D1E78}" type="pres">
      <dgm:prSet presAssocID="{254A515B-E9DF-4E98-929D-E611849FA862}" presName="circ4Tx" presStyleLbl="revTx" presStyleIdx="0" presStyleCnt="0">
        <dgm:presLayoutVars>
          <dgm:chMax val="0"/>
          <dgm:chPref val="0"/>
          <dgm:bulletEnabled val="1"/>
        </dgm:presLayoutVars>
      </dgm:prSet>
      <dgm:spPr/>
      <dgm:t>
        <a:bodyPr/>
        <a:lstStyle/>
        <a:p>
          <a:endParaRPr lang="pt-BR"/>
        </a:p>
      </dgm:t>
    </dgm:pt>
    <dgm:pt modelId="{41DAB316-86F4-4FBD-9268-DA366B30F4DE}" type="pres">
      <dgm:prSet presAssocID="{57C90F2E-3500-470B-876B-A0DAC1C47F3F}" presName="circ5" presStyleLbl="vennNode1" presStyleIdx="4" presStyleCnt="5"/>
      <dgm:spPr/>
      <dgm:t>
        <a:bodyPr/>
        <a:lstStyle/>
        <a:p>
          <a:endParaRPr lang="pt-BR"/>
        </a:p>
      </dgm:t>
    </dgm:pt>
    <dgm:pt modelId="{A14F2863-4017-4E74-B4D5-FE4F5B680D05}" type="pres">
      <dgm:prSet presAssocID="{57C90F2E-3500-470B-876B-A0DAC1C47F3F}" presName="circ5Tx" presStyleLbl="revTx" presStyleIdx="0" presStyleCnt="0">
        <dgm:presLayoutVars>
          <dgm:chMax val="0"/>
          <dgm:chPref val="0"/>
          <dgm:bulletEnabled val="1"/>
        </dgm:presLayoutVars>
      </dgm:prSet>
      <dgm:spPr/>
      <dgm:t>
        <a:bodyPr/>
        <a:lstStyle/>
        <a:p>
          <a:endParaRPr lang="pt-BR"/>
        </a:p>
      </dgm:t>
    </dgm:pt>
  </dgm:ptLst>
  <dgm:cxnLst>
    <dgm:cxn modelId="{E1472F00-490E-4994-A9CA-7E568F7B2387}" type="presOf" srcId="{2AAFF7FF-18BA-46FD-94F9-FFF3D371725D}" destId="{E04E7054-53C5-4E1A-92CC-9C4016F1FB33}" srcOrd="0" destOrd="0" presId="urn:microsoft.com/office/officeart/2005/8/layout/venn1"/>
    <dgm:cxn modelId="{5EDFE768-C06D-4C1B-AF84-80EB0CEFD8D1}" type="presOf" srcId="{69FDF599-4FF0-4500-91BB-F74A97730FC6}" destId="{9F4292C3-9ED1-407B-A15A-B6A92CA0A4A1}" srcOrd="0" destOrd="0" presId="urn:microsoft.com/office/officeart/2005/8/layout/venn1"/>
    <dgm:cxn modelId="{5B374A34-8F1E-4033-A7F2-334C1BC1F764}" type="presOf" srcId="{D3CF0069-3E36-4D01-91FE-6FB45993E8C0}" destId="{C4A80112-D9EC-402B-9FA7-7E5F3A193994}" srcOrd="0" destOrd="0" presId="urn:microsoft.com/office/officeart/2005/8/layout/venn1"/>
    <dgm:cxn modelId="{E5A85CDF-1A2A-459D-90EA-D2EBB3E7DBED}" srcId="{2AAFF7FF-18BA-46FD-94F9-FFF3D371725D}" destId="{254A515B-E9DF-4E98-929D-E611849FA862}" srcOrd="3" destOrd="0" parTransId="{2D7CC3E2-CCD1-4E4F-82AC-634F24250DCA}" sibTransId="{5E6B4D02-B623-4770-A691-AE0C8AD42DFB}"/>
    <dgm:cxn modelId="{F9DD435B-1B42-4C60-9EAE-57BA1A06FE5B}" srcId="{2AAFF7FF-18BA-46FD-94F9-FFF3D371725D}" destId="{69FDF599-4FF0-4500-91BB-F74A97730FC6}" srcOrd="0" destOrd="0" parTransId="{01F93F3E-8638-4115-A5CE-F90AE0152844}" sibTransId="{BBD5EFA2-0AA2-4D9E-9334-A430D6E041B3}"/>
    <dgm:cxn modelId="{740AE597-EE01-4613-B4E6-D07A529498DF}" srcId="{2AAFF7FF-18BA-46FD-94F9-FFF3D371725D}" destId="{37F84C03-8736-4A76-9940-CD5B06489B29}" srcOrd="2" destOrd="0" parTransId="{130491C6-848D-4FCE-8307-4724C4317E9B}" sibTransId="{1EF6D3C6-5E1B-470D-96C4-E2E6C212375F}"/>
    <dgm:cxn modelId="{64918502-11F3-4CFC-8A06-6CEF2A71FC39}" type="presOf" srcId="{37F84C03-8736-4A76-9940-CD5B06489B29}" destId="{076AF7D7-5F1E-4241-BAAE-FACB829254FB}" srcOrd="0" destOrd="0" presId="urn:microsoft.com/office/officeart/2005/8/layout/venn1"/>
    <dgm:cxn modelId="{98A25A2F-F4E8-4A08-9E39-B76EC3D3AAF3}" srcId="{2AAFF7FF-18BA-46FD-94F9-FFF3D371725D}" destId="{D3CF0069-3E36-4D01-91FE-6FB45993E8C0}" srcOrd="1" destOrd="0" parTransId="{135F4D74-0413-4C3B-9096-22FAFAE24EB1}" sibTransId="{12312623-E09E-4C74-9319-CA4CA6D162BA}"/>
    <dgm:cxn modelId="{E3E7FBFE-F495-4D96-B41F-1F70B58DF65A}" type="presOf" srcId="{57C90F2E-3500-470B-876B-A0DAC1C47F3F}" destId="{A14F2863-4017-4E74-B4D5-FE4F5B680D05}" srcOrd="0" destOrd="0" presId="urn:microsoft.com/office/officeart/2005/8/layout/venn1"/>
    <dgm:cxn modelId="{0B9CF628-72A8-4980-A79F-7F417292697D}" srcId="{2AAFF7FF-18BA-46FD-94F9-FFF3D371725D}" destId="{57C90F2E-3500-470B-876B-A0DAC1C47F3F}" srcOrd="4" destOrd="0" parTransId="{526EC52C-B68E-4240-88B6-B6C08155CE81}" sibTransId="{0F9CAB9C-440F-40C1-981E-D25A22514184}"/>
    <dgm:cxn modelId="{FE10E031-EC4F-489A-85B0-EC3C295E7214}" type="presOf" srcId="{254A515B-E9DF-4E98-929D-E611849FA862}" destId="{7C825A48-C534-4BB9-BFC0-CF66E71D1E78}" srcOrd="0" destOrd="0" presId="urn:microsoft.com/office/officeart/2005/8/layout/venn1"/>
    <dgm:cxn modelId="{6CCC8E0C-1FA0-4A6E-A199-6EA895A63467}" type="presParOf" srcId="{E04E7054-53C5-4E1A-92CC-9C4016F1FB33}" destId="{7C20C405-EFF7-432D-933D-560C73A9C7F4}" srcOrd="0" destOrd="0" presId="urn:microsoft.com/office/officeart/2005/8/layout/venn1"/>
    <dgm:cxn modelId="{AE9C6FF4-716E-462F-933E-A17A04C5BDF9}" type="presParOf" srcId="{E04E7054-53C5-4E1A-92CC-9C4016F1FB33}" destId="{9F4292C3-9ED1-407B-A15A-B6A92CA0A4A1}" srcOrd="1" destOrd="0" presId="urn:microsoft.com/office/officeart/2005/8/layout/venn1"/>
    <dgm:cxn modelId="{8501F65F-3C38-4144-A7DD-E80A5133EC7C}" type="presParOf" srcId="{E04E7054-53C5-4E1A-92CC-9C4016F1FB33}" destId="{E6D1550B-5F6B-42E4-AD4A-A1FAB3CCF49F}" srcOrd="2" destOrd="0" presId="urn:microsoft.com/office/officeart/2005/8/layout/venn1"/>
    <dgm:cxn modelId="{70625E4A-062A-4AD0-9BC0-54799F887C24}" type="presParOf" srcId="{E04E7054-53C5-4E1A-92CC-9C4016F1FB33}" destId="{C4A80112-D9EC-402B-9FA7-7E5F3A193994}" srcOrd="3" destOrd="0" presId="urn:microsoft.com/office/officeart/2005/8/layout/venn1"/>
    <dgm:cxn modelId="{4A802953-6546-411F-9A16-3DE6A01EB26E}" type="presParOf" srcId="{E04E7054-53C5-4E1A-92CC-9C4016F1FB33}" destId="{617B4C7C-A5D6-4EE5-9F0B-654708DEB45B}" srcOrd="4" destOrd="0" presId="urn:microsoft.com/office/officeart/2005/8/layout/venn1"/>
    <dgm:cxn modelId="{B082CF9A-60C3-482D-8422-49DF8BDA7374}" type="presParOf" srcId="{E04E7054-53C5-4E1A-92CC-9C4016F1FB33}" destId="{076AF7D7-5F1E-4241-BAAE-FACB829254FB}" srcOrd="5" destOrd="0" presId="urn:microsoft.com/office/officeart/2005/8/layout/venn1"/>
    <dgm:cxn modelId="{9E758A98-7DBF-4AC0-B59A-1EEC66A2F987}" type="presParOf" srcId="{E04E7054-53C5-4E1A-92CC-9C4016F1FB33}" destId="{97CD71F2-845E-4208-90C7-73AF8F7BFE25}" srcOrd="6" destOrd="0" presId="urn:microsoft.com/office/officeart/2005/8/layout/venn1"/>
    <dgm:cxn modelId="{571CC577-39FF-4E7C-A83B-9D3329FD6D72}" type="presParOf" srcId="{E04E7054-53C5-4E1A-92CC-9C4016F1FB33}" destId="{7C825A48-C534-4BB9-BFC0-CF66E71D1E78}" srcOrd="7" destOrd="0" presId="urn:microsoft.com/office/officeart/2005/8/layout/venn1"/>
    <dgm:cxn modelId="{1B35FA23-10C2-4BA4-99F3-0069C7177600}" type="presParOf" srcId="{E04E7054-53C5-4E1A-92CC-9C4016F1FB33}" destId="{41DAB316-86F4-4FBD-9268-DA366B30F4DE}" srcOrd="8" destOrd="0" presId="urn:microsoft.com/office/officeart/2005/8/layout/venn1"/>
    <dgm:cxn modelId="{137F6DF8-19AB-4104-BF41-167F7FC591B0}" type="presParOf" srcId="{E04E7054-53C5-4E1A-92CC-9C4016F1FB33}" destId="{A14F2863-4017-4E74-B4D5-FE4F5B680D05}" srcOrd="9" destOrd="0" presId="urn:microsoft.com/office/officeart/2005/8/layout/venn1"/>
  </dgm:cxnLst>
  <dgm:bg/>
  <dgm:whole/>
</dgm:dataModel>
</file>

<file path=ppt/diagrams/data9.xml><?xml version="1.0" encoding="utf-8"?>
<dgm:dataModel xmlns:dgm="http://schemas.openxmlformats.org/drawingml/2006/diagram" xmlns:a="http://schemas.openxmlformats.org/drawingml/2006/main">
  <dgm:ptLst>
    <dgm:pt modelId="{352F4A88-6813-48B2-8387-B5CAAC8AFBE8}" type="doc">
      <dgm:prSet loTypeId="urn:microsoft.com/office/officeart/2005/8/layout/funnel1" loCatId="process" qsTypeId="urn:microsoft.com/office/officeart/2005/8/quickstyle/simple1" qsCatId="simple" csTypeId="urn:microsoft.com/office/officeart/2005/8/colors/accent1_2" csCatId="accent1" phldr="1"/>
      <dgm:spPr/>
      <dgm:t>
        <a:bodyPr/>
        <a:lstStyle/>
        <a:p>
          <a:endParaRPr lang="pt-BR"/>
        </a:p>
      </dgm:t>
    </dgm:pt>
    <dgm:pt modelId="{6D47BCED-E61C-4028-BB77-EA5FD3386B35}">
      <dgm:prSet/>
      <dgm:spPr/>
      <dgm:t>
        <a:bodyPr/>
        <a:lstStyle/>
        <a:p>
          <a:pPr rtl="0"/>
          <a:r>
            <a:rPr lang="pt-BR" dirty="0" smtClean="0"/>
            <a:t>Processos inaceitáveis</a:t>
          </a:r>
          <a:endParaRPr lang="pt-BR" dirty="0"/>
        </a:p>
      </dgm:t>
    </dgm:pt>
    <dgm:pt modelId="{42F405D8-1D0D-4C93-B8D3-8A441485A3BF}" type="parTrans" cxnId="{953845C5-88CC-4651-B40D-DBE6A67EC1AC}">
      <dgm:prSet/>
      <dgm:spPr/>
      <dgm:t>
        <a:bodyPr/>
        <a:lstStyle/>
        <a:p>
          <a:endParaRPr lang="pt-BR"/>
        </a:p>
      </dgm:t>
    </dgm:pt>
    <dgm:pt modelId="{AC4DCA7C-724F-4D74-9F1D-B547D3EB9BF6}" type="sibTrans" cxnId="{953845C5-88CC-4651-B40D-DBE6A67EC1AC}">
      <dgm:prSet/>
      <dgm:spPr/>
      <dgm:t>
        <a:bodyPr/>
        <a:lstStyle/>
        <a:p>
          <a:endParaRPr lang="pt-BR"/>
        </a:p>
      </dgm:t>
    </dgm:pt>
    <dgm:pt modelId="{ADA9B506-A3CC-45FE-9EA2-26439C3E429F}">
      <dgm:prSet/>
      <dgm:spPr/>
      <dgm:t>
        <a:bodyPr/>
        <a:lstStyle/>
        <a:p>
          <a:pPr rtl="0"/>
          <a:r>
            <a:rPr lang="pt-BR" dirty="0" smtClean="0"/>
            <a:t>Produto resultante insatisfatório</a:t>
          </a:r>
          <a:endParaRPr lang="pt-BR" dirty="0"/>
        </a:p>
      </dgm:t>
    </dgm:pt>
    <dgm:pt modelId="{7E693325-884B-4D91-9E01-14C35F6F4E7C}" type="parTrans" cxnId="{20510E3D-3A4C-47B6-9BE8-DA5151DA98C1}">
      <dgm:prSet/>
      <dgm:spPr/>
      <dgm:t>
        <a:bodyPr/>
        <a:lstStyle/>
        <a:p>
          <a:endParaRPr lang="pt-BR"/>
        </a:p>
      </dgm:t>
    </dgm:pt>
    <dgm:pt modelId="{95599BD0-0850-4F02-A28A-5435B451E8C9}" type="sibTrans" cxnId="{20510E3D-3A4C-47B6-9BE8-DA5151DA98C1}">
      <dgm:prSet/>
      <dgm:spPr/>
      <dgm:t>
        <a:bodyPr/>
        <a:lstStyle/>
        <a:p>
          <a:endParaRPr lang="pt-BR"/>
        </a:p>
      </dgm:t>
    </dgm:pt>
    <dgm:pt modelId="{AB2444A8-F2A9-4202-B175-ADE0905A81FE}">
      <dgm:prSet/>
      <dgm:spPr/>
      <dgm:t>
        <a:bodyPr/>
        <a:lstStyle/>
        <a:p>
          <a:pPr rtl="0"/>
          <a:r>
            <a:rPr lang="pt-BR" dirty="0" smtClean="0"/>
            <a:t>Ajustes</a:t>
          </a:r>
          <a:endParaRPr lang="pt-BR" dirty="0"/>
        </a:p>
      </dgm:t>
    </dgm:pt>
    <dgm:pt modelId="{3432EFE7-BA37-48FA-A56E-ABB3EA1903C4}" type="parTrans" cxnId="{2FCF537D-2E1A-4739-985F-F874E42EEB78}">
      <dgm:prSet/>
      <dgm:spPr/>
      <dgm:t>
        <a:bodyPr/>
        <a:lstStyle/>
        <a:p>
          <a:endParaRPr lang="pt-BR"/>
        </a:p>
      </dgm:t>
    </dgm:pt>
    <dgm:pt modelId="{FE6F57CD-55B5-4BA0-8D3D-466D3CA42646}" type="sibTrans" cxnId="{2FCF537D-2E1A-4739-985F-F874E42EEB78}">
      <dgm:prSet/>
      <dgm:spPr/>
      <dgm:t>
        <a:bodyPr/>
        <a:lstStyle/>
        <a:p>
          <a:endParaRPr lang="pt-BR"/>
        </a:p>
      </dgm:t>
    </dgm:pt>
    <dgm:pt modelId="{465B33A8-3921-4C68-AB89-8A98A377BCC4}" type="pres">
      <dgm:prSet presAssocID="{352F4A88-6813-48B2-8387-B5CAAC8AFBE8}" presName="Name0" presStyleCnt="0">
        <dgm:presLayoutVars>
          <dgm:chMax val="4"/>
          <dgm:resizeHandles val="exact"/>
        </dgm:presLayoutVars>
      </dgm:prSet>
      <dgm:spPr/>
      <dgm:t>
        <a:bodyPr/>
        <a:lstStyle/>
        <a:p>
          <a:endParaRPr lang="pt-BR"/>
        </a:p>
      </dgm:t>
    </dgm:pt>
    <dgm:pt modelId="{923719B5-85DA-4995-94AB-5461E1797498}" type="pres">
      <dgm:prSet presAssocID="{352F4A88-6813-48B2-8387-B5CAAC8AFBE8}" presName="ellipse" presStyleLbl="trBgShp" presStyleIdx="0" presStyleCnt="1"/>
      <dgm:spPr/>
      <dgm:t>
        <a:bodyPr/>
        <a:lstStyle/>
        <a:p>
          <a:endParaRPr lang="pt-BR"/>
        </a:p>
      </dgm:t>
    </dgm:pt>
    <dgm:pt modelId="{7AFCD6BE-F284-454F-A6CF-D0C74B98F79F}" type="pres">
      <dgm:prSet presAssocID="{352F4A88-6813-48B2-8387-B5CAAC8AFBE8}" presName="arrow1" presStyleLbl="fgShp" presStyleIdx="0" presStyleCnt="1"/>
      <dgm:spPr/>
      <dgm:t>
        <a:bodyPr/>
        <a:lstStyle/>
        <a:p>
          <a:endParaRPr lang="pt-BR"/>
        </a:p>
      </dgm:t>
    </dgm:pt>
    <dgm:pt modelId="{5FB6957F-7702-4B45-8902-92EE28E49F86}" type="pres">
      <dgm:prSet presAssocID="{352F4A88-6813-48B2-8387-B5CAAC8AFBE8}" presName="rectangle" presStyleLbl="revTx" presStyleIdx="0" presStyleCnt="1">
        <dgm:presLayoutVars>
          <dgm:bulletEnabled val="1"/>
        </dgm:presLayoutVars>
      </dgm:prSet>
      <dgm:spPr/>
      <dgm:t>
        <a:bodyPr/>
        <a:lstStyle/>
        <a:p>
          <a:endParaRPr lang="pt-BR"/>
        </a:p>
      </dgm:t>
    </dgm:pt>
    <dgm:pt modelId="{C4F0F076-F118-4A67-AB20-D22C9B2B9C94}" type="pres">
      <dgm:prSet presAssocID="{ADA9B506-A3CC-45FE-9EA2-26439C3E429F}" presName="item1" presStyleLbl="node1" presStyleIdx="0" presStyleCnt="2">
        <dgm:presLayoutVars>
          <dgm:bulletEnabled val="1"/>
        </dgm:presLayoutVars>
      </dgm:prSet>
      <dgm:spPr/>
      <dgm:t>
        <a:bodyPr/>
        <a:lstStyle/>
        <a:p>
          <a:endParaRPr lang="pt-BR"/>
        </a:p>
      </dgm:t>
    </dgm:pt>
    <dgm:pt modelId="{0C47238B-CDCB-4181-972D-A85671E57B14}" type="pres">
      <dgm:prSet presAssocID="{AB2444A8-F2A9-4202-B175-ADE0905A81FE}" presName="item2" presStyleLbl="node1" presStyleIdx="1" presStyleCnt="2">
        <dgm:presLayoutVars>
          <dgm:bulletEnabled val="1"/>
        </dgm:presLayoutVars>
      </dgm:prSet>
      <dgm:spPr/>
      <dgm:t>
        <a:bodyPr/>
        <a:lstStyle/>
        <a:p>
          <a:endParaRPr lang="pt-BR"/>
        </a:p>
      </dgm:t>
    </dgm:pt>
    <dgm:pt modelId="{6EFF0420-040C-43CC-AD80-FBE9EE857F3E}" type="pres">
      <dgm:prSet presAssocID="{352F4A88-6813-48B2-8387-B5CAAC8AFBE8}" presName="funnel" presStyleLbl="trAlignAcc1" presStyleIdx="0" presStyleCnt="1"/>
      <dgm:spPr/>
      <dgm:t>
        <a:bodyPr/>
        <a:lstStyle/>
        <a:p>
          <a:endParaRPr lang="pt-BR"/>
        </a:p>
      </dgm:t>
    </dgm:pt>
  </dgm:ptLst>
  <dgm:cxnLst>
    <dgm:cxn modelId="{CDD3D6E4-EAF7-44B0-BA19-ED88EB6BA58C}" type="presOf" srcId="{AB2444A8-F2A9-4202-B175-ADE0905A81FE}" destId="{5FB6957F-7702-4B45-8902-92EE28E49F86}" srcOrd="0" destOrd="0" presId="urn:microsoft.com/office/officeart/2005/8/layout/funnel1"/>
    <dgm:cxn modelId="{953845C5-88CC-4651-B40D-DBE6A67EC1AC}" srcId="{352F4A88-6813-48B2-8387-B5CAAC8AFBE8}" destId="{6D47BCED-E61C-4028-BB77-EA5FD3386B35}" srcOrd="0" destOrd="0" parTransId="{42F405D8-1D0D-4C93-B8D3-8A441485A3BF}" sibTransId="{AC4DCA7C-724F-4D74-9F1D-B547D3EB9BF6}"/>
    <dgm:cxn modelId="{2FCF537D-2E1A-4739-985F-F874E42EEB78}" srcId="{352F4A88-6813-48B2-8387-B5CAAC8AFBE8}" destId="{AB2444A8-F2A9-4202-B175-ADE0905A81FE}" srcOrd="2" destOrd="0" parTransId="{3432EFE7-BA37-48FA-A56E-ABB3EA1903C4}" sibTransId="{FE6F57CD-55B5-4BA0-8D3D-466D3CA42646}"/>
    <dgm:cxn modelId="{3965E5A6-C2F7-423A-A459-3F94BA359A9F}" type="presOf" srcId="{352F4A88-6813-48B2-8387-B5CAAC8AFBE8}" destId="{465B33A8-3921-4C68-AB89-8A98A377BCC4}" srcOrd="0" destOrd="0" presId="urn:microsoft.com/office/officeart/2005/8/layout/funnel1"/>
    <dgm:cxn modelId="{20510E3D-3A4C-47B6-9BE8-DA5151DA98C1}" srcId="{352F4A88-6813-48B2-8387-B5CAAC8AFBE8}" destId="{ADA9B506-A3CC-45FE-9EA2-26439C3E429F}" srcOrd="1" destOrd="0" parTransId="{7E693325-884B-4D91-9E01-14C35F6F4E7C}" sibTransId="{95599BD0-0850-4F02-A28A-5435B451E8C9}"/>
    <dgm:cxn modelId="{17037A3E-9EE5-4BD8-B70C-42DFDB65AD3A}" type="presOf" srcId="{6D47BCED-E61C-4028-BB77-EA5FD3386B35}" destId="{0C47238B-CDCB-4181-972D-A85671E57B14}" srcOrd="0" destOrd="0" presId="urn:microsoft.com/office/officeart/2005/8/layout/funnel1"/>
    <dgm:cxn modelId="{C40E4D4C-D365-4316-9DFE-3CEC76E43220}" type="presOf" srcId="{ADA9B506-A3CC-45FE-9EA2-26439C3E429F}" destId="{C4F0F076-F118-4A67-AB20-D22C9B2B9C94}" srcOrd="0" destOrd="0" presId="urn:microsoft.com/office/officeart/2005/8/layout/funnel1"/>
    <dgm:cxn modelId="{10CE5E67-BD40-4E63-9CD8-8941859AA1D2}" type="presParOf" srcId="{465B33A8-3921-4C68-AB89-8A98A377BCC4}" destId="{923719B5-85DA-4995-94AB-5461E1797498}" srcOrd="0" destOrd="0" presId="urn:microsoft.com/office/officeart/2005/8/layout/funnel1"/>
    <dgm:cxn modelId="{C2745563-B3B8-48B4-BBCD-9DB7915AE4C2}" type="presParOf" srcId="{465B33A8-3921-4C68-AB89-8A98A377BCC4}" destId="{7AFCD6BE-F284-454F-A6CF-D0C74B98F79F}" srcOrd="1" destOrd="0" presId="urn:microsoft.com/office/officeart/2005/8/layout/funnel1"/>
    <dgm:cxn modelId="{89FA2F7A-3F13-4C3D-AE32-6CABF6F62394}" type="presParOf" srcId="{465B33A8-3921-4C68-AB89-8A98A377BCC4}" destId="{5FB6957F-7702-4B45-8902-92EE28E49F86}" srcOrd="2" destOrd="0" presId="urn:microsoft.com/office/officeart/2005/8/layout/funnel1"/>
    <dgm:cxn modelId="{73D171AA-CB74-423D-9548-CF44869B3D87}" type="presParOf" srcId="{465B33A8-3921-4C68-AB89-8A98A377BCC4}" destId="{C4F0F076-F118-4A67-AB20-D22C9B2B9C94}" srcOrd="3" destOrd="0" presId="urn:microsoft.com/office/officeart/2005/8/layout/funnel1"/>
    <dgm:cxn modelId="{A9A6F503-7B36-4A9B-9FCE-8875F2FFA5DC}" type="presParOf" srcId="{465B33A8-3921-4C68-AB89-8A98A377BCC4}" destId="{0C47238B-CDCB-4181-972D-A85671E57B14}" srcOrd="4" destOrd="0" presId="urn:microsoft.com/office/officeart/2005/8/layout/funnel1"/>
    <dgm:cxn modelId="{D940AF1F-CA5F-49BD-99C7-73CFA5C41E06}" type="presParOf" srcId="{465B33A8-3921-4C68-AB89-8A98A377BCC4}" destId="{6EFF0420-040C-43CC-AD80-FBE9EE857F3E}" srcOrd="5" destOrd="0" presId="urn:microsoft.com/office/officeart/2005/8/layout/funnel1"/>
  </dgm:cxnLst>
  <dgm:bg/>
  <dgm:whole/>
</dgm:dataModel>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layout1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bList2">
  <dgm:title val=""/>
  <dgm:desc val=""/>
  <dgm:catLst>
    <dgm:cat type="list" pri="7000"/>
    <dgm:cat type="convert" pri="16000"/>
  </dgm:catLst>
  <dgm:sampData useDef="1">
    <dgm:dataModel>
      <dgm:pt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dir/>
      <dgm:animLvl val="lvl"/>
      <dgm:resizeHandles val="exact"/>
    </dgm:varLst>
    <dgm:choose name="Name0">
      <dgm:if name="Name1" axis="self"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08"/>
      <dgm:constr type="sp" refType="w" refFor="ch" refForName="compNode" op="equ" fact="0.16"/>
      <dgm:constr type="primFontSz" for="des" forName="parentText" op="equ" val="65"/>
      <dgm:constr type="primFontSz" for="des" forName="childRect" op="equ" val="65"/>
    </dgm:constrLst>
    <dgm:ruleLst/>
    <dgm:forEach name="nodesForEach" axis="ch" ptType="node">
      <dgm:layoutNode name="compNode">
        <dgm:alg type="composite">
          <dgm:param type="ar" val="0.943"/>
        </dgm:alg>
        <dgm:shape xmlns:r="http://schemas.openxmlformats.org/officeDocument/2006/relationships" r:blip="">
          <dgm:adjLst/>
        </dgm:shape>
        <dgm:presOf/>
        <dgm:choose name="Name3">
          <dgm:if name="Name4" axis="self" func="var" arg="dir" op="equ" val="norm">
            <dgm:constrLst>
              <dgm:constr type="w" val="1"/>
              <dgm:constr type="h" refType="w" fact="1.06"/>
              <dgm:constr type="h" for="ch" forName="childRect" refType="h" fact="0.65"/>
              <dgm:constr type="w" for="ch" forName="childRect" refType="w" fact="0.923"/>
              <dgm:constr type="l" for="ch" forName="childRect"/>
              <dgm:constr type="t" for="ch" forName="childRect"/>
              <dgm:constr type="w" for="ch" forName="parentText" refType="w" fact="0.65"/>
              <dgm:constr type="h" for="ch" forName="parentText" refType="h" refFor="ch" refForName="childRect" fact="0.43"/>
              <dgm:constr type="l" for="ch" forName="parentText"/>
              <dgm:constr type="t" for="ch" forName="parentText" refType="h" refFor="ch" refForName="childRect"/>
              <dgm:constr type="w" for="ch" forName="parentRect" refType="w" fact="0.923"/>
              <dgm:constr type="h" for="ch" forName="parentRect" refType="h" refFor="ch" refForName="parentText"/>
              <dgm:constr type="l" for="ch" forName="parentRect"/>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r" for="ch" forName="adorn" refType="w"/>
            </dgm:constrLst>
          </dgm:if>
          <dgm:else name="Name5">
            <dgm:constrLst>
              <dgm:constr type="w" val="1"/>
              <dgm:constr type="h" refType="w" fact="1.06"/>
              <dgm:constr type="h" for="ch" forName="childRect" refType="h" fact="0.65"/>
              <dgm:constr type="w" for="ch" forName="childRect" refType="w" fact="0.923"/>
              <dgm:constr type="r" for="ch" forName="childRect" refType="w"/>
              <dgm:constr type="t" for="ch" forName="childRect"/>
              <dgm:constr type="w" for="ch" forName="parentText" refType="w" fact="0.65"/>
              <dgm:constr type="h" for="ch" forName="parentText" refType="h" refFor="ch" refForName="childRect" fact="0.43"/>
              <dgm:constr type="r" for="ch" forName="parentText" refType="w"/>
              <dgm:constr type="t" for="ch" forName="parentText" refType="h" refFor="ch" refForName="childRect"/>
              <dgm:constr type="w" for="ch" forName="parentRect" refType="w" fact="0.923"/>
              <dgm:constr type="h" for="ch" forName="parentRect" refType="h" refFor="ch" refForName="parentText"/>
              <dgm:constr type="r" for="ch" forName="parentRect" refType="w"/>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l" for="ch" forName="adorn"/>
            </dgm:constrLst>
          </dgm:else>
        </dgm:choose>
        <dgm:ruleLst/>
        <dgm:layoutNode name="childRect" styleLbl="bgAcc1">
          <dgm:varLst>
            <dgm:bulletEnabled val="1"/>
          </dgm:varLst>
          <dgm:alg type="tx">
            <dgm:param type="stBulletLvl" val="1"/>
          </dgm:alg>
          <dgm:shape xmlns:r="http://schemas.openxmlformats.org/officeDocument/2006/relationships" type="round2SameRect" r:blip="">
            <dgm:adjLst>
              <dgm:adj idx="1" val="0.08"/>
            </dgm:adjLst>
          </dgm:shape>
          <dgm:presOf axis="des" ptType="node"/>
          <dgm:constrLst>
            <dgm:constr type="secFontSz" refType="primFontSz"/>
            <dgm:constr type="tMarg" refType="primFontSz" fact="0.3"/>
            <dgm:constr type="bMarg" refType="primFontSz" fact="0.1"/>
            <dgm:constr type="lMarg" refType="primFontSz" fact="0.1"/>
            <dgm:constr type="rMarg" refType="primFontSz" fact="0.1"/>
          </dgm:constrLst>
          <dgm:ruleLst>
            <dgm:rule type="primFontSz" val="5" fact="NaN" max="NaN"/>
          </dgm:ruleLst>
        </dgm:layoutNode>
        <dgm:layoutNode name="parentText">
          <dgm:varLst>
            <dgm:chMax val="0"/>
            <dgm:bulletEnabled val="1"/>
          </dgm:varLst>
          <dgm:choose name="Name6">
            <dgm:if name="Name7" func="var" arg="dir" op="equ" val="norm">
              <dgm:alg type="tx">
                <dgm:param type="parTxLTRAlign" val="l"/>
                <dgm:param type="parTxRTLAlign" val="l"/>
              </dgm:alg>
            </dgm:if>
            <dgm:else name="Name8">
              <dgm:alg type="tx">
                <dgm:param type="parTxLTRAlign" val="r"/>
                <dgm:param type="parTxRTLAlign" val="r"/>
              </dgm:alg>
            </dgm:else>
          </dgm:choose>
          <dgm:shape xmlns:r="http://schemas.openxmlformats.org/officeDocument/2006/relationships" type="rect" r:blip="" zOrderOff="1" hideGeom="1">
            <dgm:adjLst/>
          </dgm:shape>
          <dgm:presOf axis="self" ptType="node"/>
          <dgm:constrLst>
            <dgm:constr type="tMarg"/>
            <dgm:constr type="bMarg"/>
            <dgm:constr type="lMarg" refType="primFontSz" fact="0.3"/>
            <dgm:constr type="rMarg" refType="primFontSz" fact="0.1"/>
          </dgm:constrLst>
          <dgm:ruleLst>
            <dgm:rule type="primFontSz" val="5" fact="NaN" max="NaN"/>
          </dgm:ruleLst>
        </dgm:layoutNode>
        <dgm:layoutNode name="parentRect" styleLbl="alignNode1">
          <dgm:alg type="sp"/>
          <dgm:shape xmlns:r="http://schemas.openxmlformats.org/officeDocument/2006/relationships" type="rect" r:blip="">
            <dgm:adjLst/>
          </dgm:shape>
          <dgm:presOf axis="self" ptType="node"/>
          <dgm:constrLst/>
          <dgm:ruleLst/>
        </dgm:layoutNode>
        <dgm:layoutNode name="adorn" styleLbl="fgAccFollowNod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constr type="w" val="1"/>
            <dgm:constr type="h" refType="w"/>
          </dgm:constrLst>
          <dgm:ruleLst/>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15.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layout16.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7.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8.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9.xml><?xml version="1.0" encoding="utf-8"?>
<dgm:layoutDef xmlns:dgm="http://schemas.openxmlformats.org/drawingml/2006/diagram" xmlns:a="http://schemas.openxmlformats.org/drawingml/2006/main" uniqueId="urn:microsoft.com/office/officeart/2005/8/layout/hList2">
  <dgm:title val=""/>
  <dgm:desc val=""/>
  <dgm:catLst>
    <dgm:cat type="list" pri="6000"/>
    <dgm:cat type="relationship" pri="1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dgm:varLst>
    <dgm:choose name="Name0">
      <dgm:if name="Name1" func="var" arg="dir" op="equ" val="norm">
        <dgm:alg type="lin">
          <dgm:param type="linDir" val="fromL"/>
          <dgm:param type="nodeVertAlign" val="t"/>
        </dgm:alg>
      </dgm:if>
      <dgm:else name="Name2">
        <dgm:alg type="lin">
          <dgm:param type="linDir" val="fromR"/>
          <dgm:param type="nodeVertAlign" val="t"/>
        </dgm:alg>
      </dgm:else>
    </dgm:choose>
    <dgm:shape xmlns:r="http://schemas.openxmlformats.org/officeDocument/2006/relationships" r:blip="">
      <dgm:adjLst/>
    </dgm:shape>
    <dgm:presOf/>
    <dgm:constrLst>
      <dgm:constr type="w" for="ch" forName="compositeNode" refType="w"/>
      <dgm:constr type="h" for="ch" forName="compositeNode" refType="h"/>
      <dgm:constr type="w" for="ch" forName="sibTrans" refType="w" refFor="ch" refForName="compositeNode" op="equ" fact="0.2"/>
      <dgm:constr type="h" for="des" forName="childNode" op="equ"/>
      <dgm:constr type="w" for="des" forName="childNode" op="equ"/>
      <dgm:constr type="w" for="des" forName="parentNode" op="equ"/>
      <dgm:constr type="h" for="des" forName="image" op="equ"/>
      <dgm:constr type="w" for="des" forName="image" op="equ"/>
      <dgm:constr type="primFontSz" for="des" forName="parentNode" op="equ" val="65"/>
      <dgm:constr type="primFontSz" for="des" forName="childNode" op="equ" val="65"/>
    </dgm:constrLst>
    <dgm:ruleLst/>
    <dgm:forEach name="Name3" axis="ch" ptType="node">
      <dgm:layoutNode name="compositeNode">
        <dgm:varLst>
          <dgm:bulletEnabled val="1"/>
        </dgm:varLst>
        <dgm:alg type="composite"/>
        <dgm:presOf/>
        <dgm:choose name="Name4">
          <dgm:if name="Name5" func="var" arg="dir" op="equ" val="norm">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l" for="ch" forName="image"/>
              <dgm:constr type="w" for="ch" forName="childNode" refType="w" fact="0.85"/>
              <dgm:constr type="h" for="ch" forName="childNode" refType="h" fact="0.78"/>
              <dgm:constr type="t" for="ch" forName="childNode" refType="h" refFor="ch" refForName="image" fact="0.66"/>
              <dgm:constr type="l"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l" for="ch" forName="parentNode"/>
              <dgm:constr type="r" for="ch" forName="parentNode" refType="l" refFor="ch" refForName="childNode"/>
              <dgm:constr type="rMarg" for="ch" forName="parentNode" refType="w" refFor="ch" refForName="image" fact="1.25"/>
            </dgm:constrLst>
          </dgm:if>
          <dgm:else name="Name6">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r" for="ch" forName="image" refType="w"/>
              <dgm:constr type="w" for="ch" forName="childNode" refType="w" fact="0.85"/>
              <dgm:constr type="h" for="ch" forName="childNode" refType="h" fact="0.78"/>
              <dgm:constr type="t" for="ch" forName="childNode" refType="h" refFor="ch" refForName="image" fact="0.66"/>
              <dgm:constr type="r" for="ch" forName="childNode" refType="w"/>
              <dgm:constr type="rOff"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r" for="ch" forName="parentNode" refType="w"/>
              <dgm:constr type="l" for="ch" forName="parentNode" refType="r" refFor="ch" refForName="childNode"/>
              <dgm:constr type="lOff" for="ch" forName="parentNode" refType="rOff" refFor="ch" refForName="childNode"/>
              <dgm:constr type="lMarg" for="ch" forName="parentNode" refType="w" refFor="ch" refForName="image" fact="1.25"/>
            </dgm:constrLst>
          </dgm:else>
        </dgm:choose>
        <dgm:ruleLst>
          <dgm:rule type="w" for="ch" forName="childNode" val="NaN" fact="0.4" max="NaN"/>
          <dgm:rule type="h" for="ch" forName="childNode" val="NaN" fact="0.5" max="NaN"/>
        </dgm:ruleLst>
        <dgm:layoutNode name="image" styleLbl="fgImgPlace1">
          <dgm:alg type="sp"/>
          <dgm:shape xmlns:r="http://schemas.openxmlformats.org/officeDocument/2006/relationships" type="rect" r:blip="" zOrderOff="4" blipPhldr="1">
            <dgm:adjLst/>
          </dgm:shape>
          <dgm:presOf/>
          <dgm:constrLst/>
          <dgm:ruleLst/>
        </dgm:layoutNode>
        <dgm:layoutNode name="childNode" styleLbl="node1">
          <dgm:varLst>
            <dgm:bulletEnabled val="1"/>
          </dgm:varLst>
          <dgm:alg type="tx">
            <dgm:param type="stBulletLvl" val="1"/>
          </dgm:alg>
          <dgm:shape xmlns:r="http://schemas.openxmlformats.org/officeDocument/2006/relationships" type="rect" r:blip="" zOrderOff="2">
            <dgm:adjLst/>
          </dgm:shape>
          <dgm:presOf axis="des" ptType="node"/>
          <dgm:constrLst/>
          <dgm:ruleLst>
            <dgm:rule type="primFontSz" val="5" fact="NaN" max="NaN"/>
          </dgm:ruleLst>
        </dgm:layoutNode>
        <dgm:layoutNode name="parentNode" styleLbl="revTx">
          <dgm:varLst>
            <dgm:chMax val="0"/>
            <dgm:bulletEnabled val="1"/>
          </dgm:varLst>
          <dgm:choose name="Name7">
            <dgm:if name="Name8" func="var" arg="dir" op="equ" val="norm">
              <dgm:alg type="tx">
                <dgm:param type="autoTxRot" val="grav"/>
                <dgm:param type="txAnchorVert" val="t"/>
                <dgm:param type="parTxLTRAlign" val="r"/>
                <dgm:param type="parTxRTLAlign" val="r"/>
              </dgm:alg>
              <dgm:shape xmlns:r="http://schemas.openxmlformats.org/officeDocument/2006/relationships" rot="270" type="rect" r:blip="">
                <dgm:adjLst/>
              </dgm:shape>
              <dgm:presOf axis="self"/>
              <dgm:constrLst>
                <dgm:constr type="lMarg"/>
                <dgm:constr type="bMarg"/>
                <dgm:constr type="tMarg"/>
              </dgm:constrLst>
            </dgm:if>
            <dgm:else name="Name9">
              <dgm:alg type="tx">
                <dgm:param type="autoTxRot" val="grav"/>
                <dgm:param type="parTxLTRAlign" val="l"/>
                <dgm:param type="parTxRTLAlign" val="l"/>
              </dgm:alg>
              <dgm:shape xmlns:r="http://schemas.openxmlformats.org/officeDocument/2006/relationships" rot="90" type="rect" r:blip="">
                <dgm:adjLst/>
              </dgm:shape>
              <dgm:presOf axis="self"/>
              <dgm:constrLst>
                <dgm:constr type="rMarg"/>
                <dgm:constr type="bMarg"/>
                <dgm:constr type="tMarg"/>
              </dgm:constrLst>
            </dgm:else>
          </dgm:choose>
          <dgm:ruleLst>
            <dgm:rule type="primFontSz" val="5" fact="NaN" max="NaN"/>
          </dgm:ruleLst>
        </dgm:layoutNode>
      </dgm:layoutNode>
      <dgm:forEach name="Name10" axis="followSib" ptType="sibTrans" cnt="1">
        <dgm:layoutNode name="sibTrans">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0.xml><?xml version="1.0" encoding="utf-8"?>
<dgm:layoutDef xmlns:dgm="http://schemas.openxmlformats.org/drawingml/2006/diagram" xmlns:a="http://schemas.openxmlformats.org/drawingml/2006/main" uniqueId="urn:microsoft.com/office/officeart/2005/8/layout/hList2">
  <dgm:title val=""/>
  <dgm:desc val=""/>
  <dgm:catLst>
    <dgm:cat type="list" pri="6000"/>
    <dgm:cat type="relationship" pri="1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dgm:varLst>
    <dgm:choose name="Name0">
      <dgm:if name="Name1" func="var" arg="dir" op="equ" val="norm">
        <dgm:alg type="lin">
          <dgm:param type="linDir" val="fromL"/>
          <dgm:param type="nodeVertAlign" val="t"/>
        </dgm:alg>
      </dgm:if>
      <dgm:else name="Name2">
        <dgm:alg type="lin">
          <dgm:param type="linDir" val="fromR"/>
          <dgm:param type="nodeVertAlign" val="t"/>
        </dgm:alg>
      </dgm:else>
    </dgm:choose>
    <dgm:shape xmlns:r="http://schemas.openxmlformats.org/officeDocument/2006/relationships" r:blip="">
      <dgm:adjLst/>
    </dgm:shape>
    <dgm:presOf/>
    <dgm:constrLst>
      <dgm:constr type="w" for="ch" forName="compositeNode" refType="w"/>
      <dgm:constr type="h" for="ch" forName="compositeNode" refType="h"/>
      <dgm:constr type="w" for="ch" forName="sibTrans" refType="w" refFor="ch" refForName="compositeNode" op="equ" fact="0.2"/>
      <dgm:constr type="h" for="des" forName="childNode" op="equ"/>
      <dgm:constr type="w" for="des" forName="childNode" op="equ"/>
      <dgm:constr type="w" for="des" forName="parentNode" op="equ"/>
      <dgm:constr type="h" for="des" forName="image" op="equ"/>
      <dgm:constr type="w" for="des" forName="image" op="equ"/>
      <dgm:constr type="primFontSz" for="des" forName="parentNode" op="equ" val="65"/>
      <dgm:constr type="primFontSz" for="des" forName="childNode" op="equ" val="65"/>
    </dgm:constrLst>
    <dgm:ruleLst/>
    <dgm:forEach name="Name3" axis="ch" ptType="node">
      <dgm:layoutNode name="compositeNode">
        <dgm:varLst>
          <dgm:bulletEnabled val="1"/>
        </dgm:varLst>
        <dgm:alg type="composite"/>
        <dgm:presOf/>
        <dgm:choose name="Name4">
          <dgm:if name="Name5" func="var" arg="dir" op="equ" val="norm">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l" for="ch" forName="image"/>
              <dgm:constr type="w" for="ch" forName="childNode" refType="w" fact="0.85"/>
              <dgm:constr type="h" for="ch" forName="childNode" refType="h" fact="0.78"/>
              <dgm:constr type="t" for="ch" forName="childNode" refType="h" refFor="ch" refForName="image" fact="0.66"/>
              <dgm:constr type="l"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l" for="ch" forName="parentNode"/>
              <dgm:constr type="r" for="ch" forName="parentNode" refType="l" refFor="ch" refForName="childNode"/>
              <dgm:constr type="rMarg" for="ch" forName="parentNode" refType="w" refFor="ch" refForName="image" fact="1.25"/>
            </dgm:constrLst>
          </dgm:if>
          <dgm:else name="Name6">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r" for="ch" forName="image" refType="w"/>
              <dgm:constr type="w" for="ch" forName="childNode" refType="w" fact="0.85"/>
              <dgm:constr type="h" for="ch" forName="childNode" refType="h" fact="0.78"/>
              <dgm:constr type="t" for="ch" forName="childNode" refType="h" refFor="ch" refForName="image" fact="0.66"/>
              <dgm:constr type="r" for="ch" forName="childNode" refType="w"/>
              <dgm:constr type="rOff"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r" for="ch" forName="parentNode" refType="w"/>
              <dgm:constr type="l" for="ch" forName="parentNode" refType="r" refFor="ch" refForName="childNode"/>
              <dgm:constr type="lOff" for="ch" forName="parentNode" refType="rOff" refFor="ch" refForName="childNode"/>
              <dgm:constr type="lMarg" for="ch" forName="parentNode" refType="w" refFor="ch" refForName="image" fact="1.25"/>
            </dgm:constrLst>
          </dgm:else>
        </dgm:choose>
        <dgm:ruleLst>
          <dgm:rule type="w" for="ch" forName="childNode" val="NaN" fact="0.4" max="NaN"/>
          <dgm:rule type="h" for="ch" forName="childNode" val="NaN" fact="0.5" max="NaN"/>
        </dgm:ruleLst>
        <dgm:layoutNode name="image" styleLbl="fgImgPlace1">
          <dgm:alg type="sp"/>
          <dgm:shape xmlns:r="http://schemas.openxmlformats.org/officeDocument/2006/relationships" type="rect" r:blip="" zOrderOff="4" blipPhldr="1">
            <dgm:adjLst/>
          </dgm:shape>
          <dgm:presOf/>
          <dgm:constrLst/>
          <dgm:ruleLst/>
        </dgm:layoutNode>
        <dgm:layoutNode name="childNode" styleLbl="node1">
          <dgm:varLst>
            <dgm:bulletEnabled val="1"/>
          </dgm:varLst>
          <dgm:alg type="tx">
            <dgm:param type="stBulletLvl" val="1"/>
          </dgm:alg>
          <dgm:shape xmlns:r="http://schemas.openxmlformats.org/officeDocument/2006/relationships" type="rect" r:blip="" zOrderOff="2">
            <dgm:adjLst/>
          </dgm:shape>
          <dgm:presOf axis="des" ptType="node"/>
          <dgm:constrLst/>
          <dgm:ruleLst>
            <dgm:rule type="primFontSz" val="5" fact="NaN" max="NaN"/>
          </dgm:ruleLst>
        </dgm:layoutNode>
        <dgm:layoutNode name="parentNode" styleLbl="revTx">
          <dgm:varLst>
            <dgm:chMax val="0"/>
            <dgm:bulletEnabled val="1"/>
          </dgm:varLst>
          <dgm:choose name="Name7">
            <dgm:if name="Name8" func="var" arg="dir" op="equ" val="norm">
              <dgm:alg type="tx">
                <dgm:param type="autoTxRot" val="grav"/>
                <dgm:param type="txAnchorVert" val="t"/>
                <dgm:param type="parTxLTRAlign" val="r"/>
                <dgm:param type="parTxRTLAlign" val="r"/>
              </dgm:alg>
              <dgm:shape xmlns:r="http://schemas.openxmlformats.org/officeDocument/2006/relationships" rot="270" type="rect" r:blip="">
                <dgm:adjLst/>
              </dgm:shape>
              <dgm:presOf axis="self"/>
              <dgm:constrLst>
                <dgm:constr type="lMarg"/>
                <dgm:constr type="bMarg"/>
                <dgm:constr type="tMarg"/>
              </dgm:constrLst>
            </dgm:if>
            <dgm:else name="Name9">
              <dgm:alg type="tx">
                <dgm:param type="autoTxRot" val="grav"/>
                <dgm:param type="parTxLTRAlign" val="l"/>
                <dgm:param type="parTxRTLAlign" val="l"/>
              </dgm:alg>
              <dgm:shape xmlns:r="http://schemas.openxmlformats.org/officeDocument/2006/relationships" rot="90" type="rect" r:blip="">
                <dgm:adjLst/>
              </dgm:shape>
              <dgm:presOf axis="self"/>
              <dgm:constrLst>
                <dgm:constr type="rMarg"/>
                <dgm:constr type="bMarg"/>
                <dgm:constr type="tMarg"/>
              </dgm:constrLst>
            </dgm:else>
          </dgm:choose>
          <dgm:ruleLst>
            <dgm:rule type="primFontSz" val="5" fact="NaN" max="NaN"/>
          </dgm:ruleLst>
        </dgm:layoutNode>
      </dgm:layoutNode>
      <dgm:forEach name="Name10" axis="followSib" ptType="sibTrans" cnt="1">
        <dgm:layoutNode name="sibTrans">
          <dgm:alg type="sp"/>
          <dgm:shape xmlns:r="http://schemas.openxmlformats.org/officeDocument/2006/relationships" r:blip="">
            <dgm:adjLst/>
          </dgm:shape>
          <dgm:presOf axis="self"/>
          <dgm:constrLst/>
          <dgm:ruleLst/>
        </dgm:layoutNode>
      </dgm:forEach>
    </dgm:forEach>
  </dgm:layoutNode>
</dgm:layoutDef>
</file>

<file path=ppt/diagrams/layout21.xml><?xml version="1.0" encoding="utf-8"?>
<dgm:layoutDef xmlns:dgm="http://schemas.openxmlformats.org/drawingml/2006/diagram" xmlns:a="http://schemas.openxmlformats.org/drawingml/2006/main" uniqueId="urn:microsoft.com/office/officeart/2005/8/layout/hList2">
  <dgm:title val=""/>
  <dgm:desc val=""/>
  <dgm:catLst>
    <dgm:cat type="list" pri="6000"/>
    <dgm:cat type="relationship" pri="1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dgm:varLst>
    <dgm:choose name="Name0">
      <dgm:if name="Name1" func="var" arg="dir" op="equ" val="norm">
        <dgm:alg type="lin">
          <dgm:param type="linDir" val="fromL"/>
          <dgm:param type="nodeVertAlign" val="t"/>
        </dgm:alg>
      </dgm:if>
      <dgm:else name="Name2">
        <dgm:alg type="lin">
          <dgm:param type="linDir" val="fromR"/>
          <dgm:param type="nodeVertAlign" val="t"/>
        </dgm:alg>
      </dgm:else>
    </dgm:choose>
    <dgm:shape xmlns:r="http://schemas.openxmlformats.org/officeDocument/2006/relationships" r:blip="">
      <dgm:adjLst/>
    </dgm:shape>
    <dgm:presOf/>
    <dgm:constrLst>
      <dgm:constr type="w" for="ch" forName="compositeNode" refType="w"/>
      <dgm:constr type="h" for="ch" forName="compositeNode" refType="h"/>
      <dgm:constr type="w" for="ch" forName="sibTrans" refType="w" refFor="ch" refForName="compositeNode" op="equ" fact="0.2"/>
      <dgm:constr type="h" for="des" forName="childNode" op="equ"/>
      <dgm:constr type="w" for="des" forName="childNode" op="equ"/>
      <dgm:constr type="w" for="des" forName="parentNode" op="equ"/>
      <dgm:constr type="h" for="des" forName="image" op="equ"/>
      <dgm:constr type="w" for="des" forName="image" op="equ"/>
      <dgm:constr type="primFontSz" for="des" forName="parentNode" op="equ" val="65"/>
      <dgm:constr type="primFontSz" for="des" forName="childNode" op="equ" val="65"/>
    </dgm:constrLst>
    <dgm:ruleLst/>
    <dgm:forEach name="Name3" axis="ch" ptType="node">
      <dgm:layoutNode name="compositeNode">
        <dgm:varLst>
          <dgm:bulletEnabled val="1"/>
        </dgm:varLst>
        <dgm:alg type="composite"/>
        <dgm:presOf/>
        <dgm:choose name="Name4">
          <dgm:if name="Name5" func="var" arg="dir" op="equ" val="norm">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l" for="ch" forName="image"/>
              <dgm:constr type="w" for="ch" forName="childNode" refType="w" fact="0.85"/>
              <dgm:constr type="h" for="ch" forName="childNode" refType="h" fact="0.78"/>
              <dgm:constr type="t" for="ch" forName="childNode" refType="h" refFor="ch" refForName="image" fact="0.66"/>
              <dgm:constr type="l"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l" for="ch" forName="parentNode"/>
              <dgm:constr type="r" for="ch" forName="parentNode" refType="l" refFor="ch" refForName="childNode"/>
              <dgm:constr type="rMarg" for="ch" forName="parentNode" refType="w" refFor="ch" refForName="image" fact="1.25"/>
            </dgm:constrLst>
          </dgm:if>
          <dgm:else name="Name6">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r" for="ch" forName="image" refType="w"/>
              <dgm:constr type="w" for="ch" forName="childNode" refType="w" fact="0.85"/>
              <dgm:constr type="h" for="ch" forName="childNode" refType="h" fact="0.78"/>
              <dgm:constr type="t" for="ch" forName="childNode" refType="h" refFor="ch" refForName="image" fact="0.66"/>
              <dgm:constr type="r" for="ch" forName="childNode" refType="w"/>
              <dgm:constr type="rOff"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r" for="ch" forName="parentNode" refType="w"/>
              <dgm:constr type="l" for="ch" forName="parentNode" refType="r" refFor="ch" refForName="childNode"/>
              <dgm:constr type="lOff" for="ch" forName="parentNode" refType="rOff" refFor="ch" refForName="childNode"/>
              <dgm:constr type="lMarg" for="ch" forName="parentNode" refType="w" refFor="ch" refForName="image" fact="1.25"/>
            </dgm:constrLst>
          </dgm:else>
        </dgm:choose>
        <dgm:ruleLst>
          <dgm:rule type="w" for="ch" forName="childNode" val="NaN" fact="0.4" max="NaN"/>
          <dgm:rule type="h" for="ch" forName="childNode" val="NaN" fact="0.5" max="NaN"/>
        </dgm:ruleLst>
        <dgm:layoutNode name="image" styleLbl="fgImgPlace1">
          <dgm:alg type="sp"/>
          <dgm:shape xmlns:r="http://schemas.openxmlformats.org/officeDocument/2006/relationships" type="rect" r:blip="" zOrderOff="4" blipPhldr="1">
            <dgm:adjLst/>
          </dgm:shape>
          <dgm:presOf/>
          <dgm:constrLst/>
          <dgm:ruleLst/>
        </dgm:layoutNode>
        <dgm:layoutNode name="childNode" styleLbl="node1">
          <dgm:varLst>
            <dgm:bulletEnabled val="1"/>
          </dgm:varLst>
          <dgm:alg type="tx">
            <dgm:param type="stBulletLvl" val="1"/>
          </dgm:alg>
          <dgm:shape xmlns:r="http://schemas.openxmlformats.org/officeDocument/2006/relationships" type="rect" r:blip="" zOrderOff="2">
            <dgm:adjLst/>
          </dgm:shape>
          <dgm:presOf axis="des" ptType="node"/>
          <dgm:constrLst/>
          <dgm:ruleLst>
            <dgm:rule type="primFontSz" val="5" fact="NaN" max="NaN"/>
          </dgm:ruleLst>
        </dgm:layoutNode>
        <dgm:layoutNode name="parentNode" styleLbl="revTx">
          <dgm:varLst>
            <dgm:chMax val="0"/>
            <dgm:bulletEnabled val="1"/>
          </dgm:varLst>
          <dgm:choose name="Name7">
            <dgm:if name="Name8" func="var" arg="dir" op="equ" val="norm">
              <dgm:alg type="tx">
                <dgm:param type="autoTxRot" val="grav"/>
                <dgm:param type="txAnchorVert" val="t"/>
                <dgm:param type="parTxLTRAlign" val="r"/>
                <dgm:param type="parTxRTLAlign" val="r"/>
              </dgm:alg>
              <dgm:shape xmlns:r="http://schemas.openxmlformats.org/officeDocument/2006/relationships" rot="270" type="rect" r:blip="">
                <dgm:adjLst/>
              </dgm:shape>
              <dgm:presOf axis="self"/>
              <dgm:constrLst>
                <dgm:constr type="lMarg"/>
                <dgm:constr type="bMarg"/>
                <dgm:constr type="tMarg"/>
              </dgm:constrLst>
            </dgm:if>
            <dgm:else name="Name9">
              <dgm:alg type="tx">
                <dgm:param type="autoTxRot" val="grav"/>
                <dgm:param type="parTxLTRAlign" val="l"/>
                <dgm:param type="parTxRTLAlign" val="l"/>
              </dgm:alg>
              <dgm:shape xmlns:r="http://schemas.openxmlformats.org/officeDocument/2006/relationships" rot="90" type="rect" r:blip="">
                <dgm:adjLst/>
              </dgm:shape>
              <dgm:presOf axis="self"/>
              <dgm:constrLst>
                <dgm:constr type="rMarg"/>
                <dgm:constr type="bMarg"/>
                <dgm:constr type="tMarg"/>
              </dgm:constrLst>
            </dgm:else>
          </dgm:choose>
          <dgm:ruleLst>
            <dgm:rule type="primFontSz" val="5" fact="NaN" max="NaN"/>
          </dgm:ruleLst>
        </dgm:layoutNode>
      </dgm:layoutNode>
      <dgm:forEach name="Name10" axis="followSib" ptType="sibTrans" cnt="1">
        <dgm:layoutNode name="sibTrans">
          <dgm:alg type="sp"/>
          <dgm:shape xmlns:r="http://schemas.openxmlformats.org/officeDocument/2006/relationships" r:blip="">
            <dgm:adjLst/>
          </dgm:shape>
          <dgm:presOf axis="self"/>
          <dgm:constrLst/>
          <dgm:ruleLst/>
        </dgm:layoutNode>
      </dgm:forEach>
    </dgm:forEach>
  </dgm:layoutNode>
</dgm:layoutDef>
</file>

<file path=ppt/diagrams/layout22.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2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4.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radial4">
  <dgm:title val=""/>
  <dgm:desc val=""/>
  <dgm:catLst>
    <dgm:cat type="relationship" pri="19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t modelId="11"/>
        <dgm:pt modelId="12"/>
      </dgm:ptLst>
      <dgm:cxnLst>
        <dgm:cxn modelId="2" srcId="0" destId="1" srcOrd="0" destOrd="0"/>
        <dgm:cxn modelId="15" srcId="1" destId="11" srcOrd="0" destOrd="0"/>
        <dgm:cxn modelId="16" srcId="1" destId="12" srcOrd="1"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0"/>
              <dgm:param type="spanAng" val="360"/>
              <dgm:param type="ctrShpMap" val="fNode"/>
            </dgm:alg>
          </dgm:if>
          <dgm:else name="Name4">
            <dgm:choose name="Name5">
              <dgm:if name="Name6" axis="ch ch" ptType="node node" st="1 1" cnt="1 0" func="cnt" op="lte" val="3">
                <dgm:alg type="cycle">
                  <dgm:param type="stAng" val="-55"/>
                  <dgm:param type="spanAng" val="110"/>
                  <dgm:param type="ctrShpMap" val="fNode"/>
                </dgm:alg>
              </dgm:if>
              <dgm:else name="Name7">
                <dgm:choose name="Name8">
                  <dgm:if name="Name9" axis="ch ch" ptType="node node" st="1 1" cnt="1 0" func="cnt" op="equ" val="4">
                    <dgm:alg type="cycle">
                      <dgm:param type="stAng" val="-75"/>
                      <dgm:param type="spanAng" val="150"/>
                      <dgm:param type="ctrShpMap" val="fNode"/>
                    </dgm:alg>
                  </dgm:if>
                  <dgm:else name="Name10">
                    <dgm:alg type="cycle">
                      <dgm:param type="stAng" val="-90"/>
                      <dgm:param type="spanAng" val="180"/>
                      <dgm:param type="ctrShpMap" val="fNode"/>
                    </dgm:alg>
                  </dgm:else>
                </dgm:choose>
              </dgm:else>
            </dgm:choose>
          </dgm:else>
        </dgm:choose>
      </dgm:if>
      <dgm:else name="Name11">
        <dgm:choose name="Name12">
          <dgm:if name="Name13" axis="ch ch" ptType="node node" st="1 1" cnt="1 0" func="cnt" op="lte" val="1">
            <dgm:alg type="cycle">
              <dgm:param type="stAng" val="0"/>
              <dgm:param type="spanAng" val="-360"/>
              <dgm:param type="ctrShpMap" val="fNode"/>
            </dgm:alg>
          </dgm:if>
          <dgm:else name="Name14">
            <dgm:choose name="Name15">
              <dgm:if name="Name16" axis="ch ch" ptType="node node" st="1 1" cnt="1 0" func="cnt" op="lte" val="3">
                <dgm:alg type="cycle">
                  <dgm:param type="stAng" val="55"/>
                  <dgm:param type="spanAng" val="-110"/>
                  <dgm:param type="ctrShpMap" val="fNode"/>
                </dgm:alg>
              </dgm:if>
              <dgm:else name="Name17">
                <dgm:choose name="Name18">
                  <dgm:if name="Name19" axis="ch ch" ptType="node node" st="1 1" cnt="1 0" func="cnt" op="equ" val="4">
                    <dgm:alg type="cycle">
                      <dgm:param type="stAng" val="75"/>
                      <dgm:param type="spanAng" val="-150"/>
                      <dgm:param type="ctrShpMap" val="fNode"/>
                    </dgm:alg>
                  </dgm:if>
                  <dgm:else name="Name20">
                    <dgm:alg type="cycle">
                      <dgm:param type="stAng" val="90"/>
                      <dgm:param type="spanAng" val="-180"/>
                      <dgm:param type="ctrShpMap" val="fNode"/>
                    </dgm:alg>
                  </dgm:else>
                </dgm:choose>
              </dgm:else>
            </dgm:choose>
          </dgm:else>
        </dgm:choose>
      </dgm:else>
    </dgm:choose>
    <dgm:shape xmlns:r="http://schemas.openxmlformats.org/officeDocument/2006/relationships" r:blip="">
      <dgm:adjLst/>
    </dgm:shape>
    <dgm:presOf/>
    <dgm:constrLst>
      <dgm:constr type="w" for="ch" forName="centerShape" refType="w"/>
      <dgm:constr type="w" for="ch" forName="node" refType="w" refFor="ch" refForName="centerShape" fact="0.95"/>
      <dgm:constr type="h" for="ch" forName="parTrans" refType="w" refFor="ch" refForName="centerShape" fact="0.285"/>
      <dgm:constr type="sp" refType="w" refFor="ch" refForName="centerShape" op="equ" fact="0.23"/>
      <dgm:constr type="sibSp" refType="w" refFor="ch" refForName="node" fact="0.1"/>
      <dgm:constr type="primFontSz" for="ch" forName="node" op="equ"/>
    </dgm:constrLst>
    <dgm:choose name="Name21">
      <dgm:if name="Name22" axis="ch ch" ptType="node node" st="1 1" cnt="1 0" func="cnt" op="lte" val="5">
        <dgm:ruleLst>
          <dgm:rule type="w" for="ch" forName="centerShape" val="NaN" fact="0.27" max="NaN"/>
        </dgm:ruleLst>
      </dgm:if>
      <dgm:else name="Name23">
        <dgm:ruleLst>
          <dgm:rule type="w" for="ch" forName="centerShape" val="NaN" fact="0.27" max="NaN"/>
          <dgm:rule type="w" for="ch" forName="node" val="NaN" fact="0.7" max="NaN"/>
        </dgm:ruleLst>
      </dgm:else>
    </dgm:choose>
    <dgm:forEach name="Name24" axis="ch" ptType="node" cnt="1">
      <dgm:layoutNode name="centerShape" styleLbl="node0">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 type="primFontSz" val="65"/>
          <dgm:constr type="h" refType="w"/>
        </dgm:constrLst>
        <dgm:ruleLst>
          <dgm:rule type="primFontSz" val="5" fact="NaN" max="NaN"/>
        </dgm:ruleLst>
      </dgm:layoutNode>
      <dgm:forEach name="Name25" axis="ch">
        <dgm:forEach name="Name26" axis="self" ptType="parTrans">
          <dgm:layoutNode name="parTrans" styleLbl="bgSibTrans2D1">
            <dgm:alg type="conn">
              <dgm:param type="begPts" val="auto"/>
              <dgm:param type="endPts" val="ctr"/>
              <dgm:param type="endSty" val="noArr"/>
              <dgm:param type="begSty" val="arr"/>
            </dgm:alg>
            <dgm:shape xmlns:r="http://schemas.openxmlformats.org/officeDocument/2006/relationships" type="conn" r:blip="">
              <dgm:adjLst/>
            </dgm:shape>
            <dgm:presOf axis="self"/>
            <dgm:constrLst>
              <dgm:constr type="begPad" refType="connDist" fact="0.055"/>
              <dgm:constr type="endPad"/>
            </dgm:constrLst>
            <dgm:ruleLst/>
          </dgm:layoutNode>
        </dgm:forEach>
        <dgm:forEach name="Name27" axis="self" ptType="node">
          <dgm:layoutNode name="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h" refType="w" fact="0.8"/>
              <dgm:constr type="tMarg" refType="primFontSz" fact="0.15"/>
              <dgm:constr type="bMarg" refType="primFontSz" fact="0.15"/>
              <dgm:constr type="lMarg" refType="primFontSz" fact="0.15"/>
              <dgm:constr type="rMarg" refType="primFontSz" fact="0.15"/>
            </dgm:constrLst>
            <dgm:ruleLst>
              <dgm:rule type="primFontSz" val="5" fact="NaN" max="NaN"/>
            </dgm:ruleLst>
          </dgm:layoutNode>
        </dgm:forEach>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9.xml><?xml version="1.0" encoding="utf-8"?>
<dgm:layoutDef xmlns:dgm="http://schemas.openxmlformats.org/drawingml/2006/diagram" xmlns:a="http://schemas.openxmlformats.org/drawingml/2006/main" uniqueId="urn:microsoft.com/office/officeart/2005/8/layout/funnel1">
  <dgm:title val=""/>
  <dgm:desc val=""/>
  <dgm:catLst>
    <dgm:cat type="relationship" pri="2000"/>
    <dgm:cat type="process" pri="27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4"/>
      <dgm:resizeHandles val="exact"/>
    </dgm:varLst>
    <dgm:alg type="composite">
      <dgm:param type="ar" val="1.25"/>
    </dgm:alg>
    <dgm:shape xmlns:r="http://schemas.openxmlformats.org/officeDocument/2006/relationships" r:blip="">
      <dgm:adjLst/>
    </dgm:shape>
    <dgm:presOf/>
    <dgm:choose name="Name1">
      <dgm:if name="Name2" axis="ch" ptType="node" func="cnt" op="equ" val="2">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w" for="ch" forName="item1" refType="w" fact="0.35"/>
          <dgm:constr type="h" for="ch" forName="item1" refType="w" fact="0.35"/>
          <dgm:constr type="t" for="ch" forName="item1" refType="h" fact="0.05"/>
          <dgm:constr type="l" for="ch" forName="item1" refType="w" fact="0.125"/>
          <dgm:constr type="primFontSz" for="ch" forName="item1" op="equ" val="65"/>
          <dgm:constr type="w" for="ch" forName="funnel" refType="w" fact="0.7"/>
          <dgm:constr type="h" for="ch" forName="funnel" refType="h" fact="0.7"/>
          <dgm:constr type="t" for="ch" forName="funnel"/>
          <dgm:constr type="l" for="ch" forName="funnel"/>
        </dgm:constrLst>
      </dgm:if>
      <dgm:else name="Name3">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primFontSz" for="ch" forName="rectangle" val="65"/>
          <dgm:constr type="w" for="ch" forName="item1" refType="w" fact="0.225"/>
          <dgm:constr type="h" for="ch" forName="item1" refType="w" fact="0.225"/>
          <dgm:constr type="t" for="ch" forName="item1" refType="h" fact="0.336"/>
          <dgm:constr type="l" for="ch" forName="item1" refType="w" fact="0.261"/>
          <dgm:constr type="primFontSz" for="ch" forName="item1" val="65"/>
          <dgm:constr type="w" for="ch" forName="item2" refType="w" fact="0.225"/>
          <dgm:constr type="h" for="ch" forName="item2" refType="w" fact="0.225"/>
          <dgm:constr type="t" for="ch" forName="item2" refType="h" fact="0.125"/>
          <dgm:constr type="l" for="ch" forName="item2" refType="w" fact="0.1"/>
          <dgm:constr type="primFontSz" for="ch" forName="item2" refType="primFontSz" refFor="ch" refForName="item1" op="equ"/>
          <dgm:constr type="w" for="ch" forName="item3" refType="w" fact="0.225"/>
          <dgm:constr type="h" for="ch" forName="item3" refType="w" fact="0.225"/>
          <dgm:constr type="t" for="ch" forName="item3" refType="h" fact="0.057"/>
          <dgm:constr type="l" for="ch" forName="item3" refType="w" fact="0.33"/>
          <dgm:constr type="primFontSz" for="ch" forName="item3" refType="primFontSz" refFor="ch" refForName="item1" op="equ"/>
          <dgm:constr type="w" for="ch" forName="funnel" refType="w" fact="0.7"/>
          <dgm:constr type="h" for="ch" forName="funnel" refType="h" fact="0.7"/>
          <dgm:constr type="t" for="ch" forName="funnel"/>
          <dgm:constr type="l" for="ch" forName="funnel"/>
        </dgm:constrLst>
      </dgm:else>
    </dgm:choose>
    <dgm:ruleLst/>
    <dgm:choose name="Name4">
      <dgm:if name="Name5" axis="ch" ptType="node" func="cnt" op="gte" val="1">
        <dgm:layoutNode name="ellipse" styleLbl="trBgShp">
          <dgm:alg type="sp"/>
          <dgm:shape xmlns:r="http://schemas.openxmlformats.org/officeDocument/2006/relationships" type="ellipse" r:blip="">
            <dgm:adjLst/>
          </dgm:shape>
          <dgm:presOf/>
          <dgm:constrLst/>
          <dgm:ruleLst/>
        </dgm:layoutNode>
        <dgm:layoutNode name="arrow1" styleLbl="fgShp">
          <dgm:alg type="sp"/>
          <dgm:shape xmlns:r="http://schemas.openxmlformats.org/officeDocument/2006/relationships" type="downArrow" r:blip="">
            <dgm:adjLst/>
          </dgm:shape>
          <dgm:presOf/>
          <dgm:constrLst/>
          <dgm:ruleLst/>
        </dgm:layoutNode>
        <dgm:layoutNode name="rectangle" styleLbl="revTx">
          <dgm:varLst>
            <dgm:bulletEnabled val="1"/>
          </dgm:varLst>
          <dgm:alg type="tx">
            <dgm:param type="txAnchorHorzCh" val="ctr"/>
          </dgm:alg>
          <dgm:shape xmlns:r="http://schemas.openxmlformats.org/officeDocument/2006/relationships" type="rect" r:blip="">
            <dgm:adjLst/>
          </dgm:shape>
          <dgm:choose name="Name6">
            <dgm:if name="Name7" axis="ch" ptType="node" func="cnt" op="equ" val="1">
              <dgm:presOf axis="ch desOrSelf" ptType="node node" st="1 1" cnt="1 0"/>
            </dgm:if>
            <dgm:if name="Name8" axis="ch" ptType="node" func="cnt" op="equ" val="2">
              <dgm:presOf axis="ch desOrSelf" ptType="node node" st="2 1" cnt="1 0"/>
            </dgm:if>
            <dgm:if name="Name9" axis="ch" ptType="node" func="cnt" op="equ" val="3">
              <dgm:presOf axis="ch desOrSelf" ptType="node node" st="3 1" cnt="1 0"/>
            </dgm:if>
            <dgm:else name="Name10">
              <dgm:presOf axis="ch desOrSelf" ptType="node node" st="4 1" cnt="1 0"/>
            </dgm:else>
          </dgm:choose>
          <dgm:constrLst/>
          <dgm:ruleLst>
            <dgm:rule type="primFontSz" val="5" fact="NaN" max="NaN"/>
          </dgm:ruleLst>
        </dgm:layoutNode>
        <dgm:forEach name="Name11" axis="ch" ptType="node" st="2" cnt="1">
          <dgm:layoutNode name="item1" styleLbl="node1">
            <dgm:varLst>
              <dgm:bulletEnabled val="1"/>
            </dgm:varLst>
            <dgm:alg type="tx">
              <dgm:param type="txAnchorVertCh" val="mid"/>
            </dgm:alg>
            <dgm:shape xmlns:r="http://schemas.openxmlformats.org/officeDocument/2006/relationships" type="ellipse" r:blip="">
              <dgm:adjLst/>
            </dgm:shape>
            <dgm:choose name="Name12">
              <dgm:if name="Name13" axis="root ch" ptType="all node" func="cnt" op="equ" val="1">
                <dgm:presOf/>
              </dgm:if>
              <dgm:if name="Name14" axis="root ch" ptType="all node" func="cnt" op="equ" val="2">
                <dgm:presOf axis="root ch desOrSelf" ptType="all node node" st="1 1 1" cnt="0 1 0"/>
              </dgm:if>
              <dgm:if name="Name15" axis="root ch" ptType="all node" func="cnt" op="equ" val="3">
                <dgm:presOf axis="root ch desOrSelf" ptType="all node node" st="1 2 1" cnt="0 1 0"/>
              </dgm:if>
              <dgm:else name="Name16">
                <dgm:presOf axis="root ch desOrSelf" ptType="all node node" st="1 3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17" axis="ch" ptType="node" st="3" cnt="1">
          <dgm:layoutNode name="item2" styleLbl="node1">
            <dgm:varLst>
              <dgm:bulletEnabled val="1"/>
            </dgm:varLst>
            <dgm:alg type="tx">
              <dgm:param type="txAnchorVertCh" val="mid"/>
            </dgm:alg>
            <dgm:shape xmlns:r="http://schemas.openxmlformats.org/officeDocument/2006/relationships" type="ellipse" r:blip="">
              <dgm:adjLst/>
            </dgm:shape>
            <dgm:choose name="Name18">
              <dgm:if name="Name19" axis="root ch" ptType="all node" func="cnt" op="equ" val="1">
                <dgm:presOf/>
              </dgm:if>
              <dgm:if name="Name20" axis="root ch" ptType="all node" func="cnt" op="equ" val="2">
                <dgm:presOf/>
              </dgm:if>
              <dgm:if name="Name21" axis="root ch" ptType="all node" func="cnt" op="equ" val="3">
                <dgm:presOf axis="root ch desOrSelf" ptType="all node node" st="1 1 1" cnt="0 1 0"/>
              </dgm:if>
              <dgm:else name="Name22">
                <dgm:presOf axis="root ch desOrSelf" ptType="all node node" st="1 2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23" axis="ch" ptType="node" st="4" cnt="1">
          <dgm:layoutNode name="item3" styleLbl="node1">
            <dgm:varLst>
              <dgm:bulletEnabled val="1"/>
            </dgm:varLst>
            <dgm:alg type="tx">
              <dgm:param type="txAnchorVertCh" val="mid"/>
            </dgm:alg>
            <dgm:shape xmlns:r="http://schemas.openxmlformats.org/officeDocument/2006/relationships" type="ellipse" r:blip="">
              <dgm:adjLst/>
            </dgm:shape>
            <dgm:choose name="Name24">
              <dgm:if name="Name25" axis="root ch" ptType="all node" func="cnt" op="equ" val="1">
                <dgm:presOf/>
              </dgm:if>
              <dgm:if name="Name26" axis="root ch" ptType="all node" func="cnt" op="equ" val="2">
                <dgm:presOf/>
              </dgm:if>
              <dgm:if name="Name27" axis="root ch" ptType="all node" func="cnt" op="equ" val="3">
                <dgm:presOf/>
              </dgm:if>
              <dgm:else name="Name28">
                <dgm:presOf axis="root ch desOrSelf" ptType="all node node" st="1 1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layoutNode name="funnel" styleLbl="trAlignAcc1">
          <dgm:alg type="sp"/>
          <dgm:shape xmlns:r="http://schemas.openxmlformats.org/officeDocument/2006/relationships" type="funnel" r:blip="">
            <dgm:adjLst/>
          </dgm:shape>
          <dgm:presOf/>
          <dgm:constrLst/>
          <dgm:ruleLst/>
        </dgm:layoutNode>
      </dgm:if>
      <dgm:else name="Name29"/>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pt-BR" dirty="0"/>
          </a:p>
        </p:txBody>
      </p:sp>
      <p:sp>
        <p:nvSpPr>
          <p:cNvPr id="3" name="Espaço Reservado para Data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E04B0A5-A0AB-4CDE-A39B-F49863CB9FC3}" type="datetimeFigureOut">
              <a:rPr lang="pt-BR" smtClean="0"/>
              <a:pPr/>
              <a:t>28/09/2021</a:t>
            </a:fld>
            <a:endParaRPr lang="pt-BR" dirty="0"/>
          </a:p>
        </p:txBody>
      </p:sp>
      <p:sp>
        <p:nvSpPr>
          <p:cNvPr id="4" name="Espaço Reservado para Imagem de Slide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pt-BR" dirty="0"/>
          </a:p>
        </p:txBody>
      </p:sp>
      <p:sp>
        <p:nvSpPr>
          <p:cNvPr id="5" name="Espaço Reservado para Anotações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6" name="Espaço Reservado para Rodapé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pt-BR" dirty="0"/>
          </a:p>
        </p:txBody>
      </p:sp>
      <p:sp>
        <p:nvSpPr>
          <p:cNvPr id="7" name="Espaço Reservado para Número de Slide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B02C766-82EF-4A6B-9C93-68F43AA96988}" type="slidenum">
              <a:rPr lang="pt-BR" smtClean="0"/>
              <a:pPr/>
              <a:t>‹nº›</a:t>
            </a:fld>
            <a:endParaRPr lang="pt-BR" dirty="0"/>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endParaRPr lang="pt-BR" dirty="0"/>
          </a:p>
        </p:txBody>
      </p:sp>
      <p:sp>
        <p:nvSpPr>
          <p:cNvPr id="4" name="Espaço Reservado para Número de Slide 3"/>
          <p:cNvSpPr>
            <a:spLocks noGrp="1"/>
          </p:cNvSpPr>
          <p:nvPr>
            <p:ph type="sldNum" sz="quarter" idx="10"/>
          </p:nvPr>
        </p:nvSpPr>
        <p:spPr/>
        <p:txBody>
          <a:bodyPr/>
          <a:lstStyle/>
          <a:p>
            <a:fld id="{DB02C766-82EF-4A6B-9C93-68F43AA96988}" type="slidenum">
              <a:rPr lang="pt-BR" smtClean="0"/>
              <a:pPr/>
              <a:t>2</a:t>
            </a:fld>
            <a:endParaRPr lang="pt-B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r>
              <a:rPr lang="pt-BR" dirty="0" smtClean="0"/>
              <a:t>Scrum lida com um mundo em mudança de forma eficaz. No Scrum, as decisões são tomadas com base na observação e experimentação, em vez de no planejamento prévio detalhado.</a:t>
            </a:r>
          </a:p>
          <a:p>
            <a:endParaRPr lang="pt-BR" dirty="0" smtClean="0"/>
          </a:p>
          <a:p>
            <a:r>
              <a:rPr lang="pt-BR" dirty="0" smtClean="0"/>
              <a:t>Scrum usa uma abordagem empírica para se adaptar às mudanças de requisitos do cliente. A abordagem empírica consiste em trabalhar de forma baseada em fatos, experiências e evidências. Em particular, o progresso é baseado em observações de eventos reais, não em planos baseados em um monte de pré-requisitos.</a:t>
            </a:r>
          </a:p>
          <a:p>
            <a:endParaRPr lang="pt-BR" dirty="0" smtClean="0"/>
          </a:p>
          <a:p>
            <a:r>
              <a:rPr lang="pt-BR" dirty="0" smtClean="0"/>
              <a:t>Os três pilares do Scrum que sustentam a abordagem empírica no controle do processo são: Transparência, Inspeção e Adaptação</a:t>
            </a:r>
            <a:endParaRPr lang="pt-BR" dirty="0"/>
          </a:p>
        </p:txBody>
      </p:sp>
      <p:sp>
        <p:nvSpPr>
          <p:cNvPr id="4" name="Espaço Reservado para Número de Slide 3"/>
          <p:cNvSpPr>
            <a:spLocks noGrp="1"/>
          </p:cNvSpPr>
          <p:nvPr>
            <p:ph type="sldNum" sz="quarter" idx="10"/>
          </p:nvPr>
        </p:nvSpPr>
        <p:spPr/>
        <p:txBody>
          <a:bodyPr/>
          <a:lstStyle/>
          <a:p>
            <a:fld id="{DB02C766-82EF-4A6B-9C93-68F43AA96988}" type="slidenum">
              <a:rPr lang="pt-BR" smtClean="0"/>
              <a:pPr/>
              <a:t>11</a:t>
            </a:fld>
            <a:endParaRPr lang="pt-B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r>
              <a:rPr lang="pt-BR" dirty="0" smtClean="0"/>
              <a:t>O processo emergente e o trabalho devem ser visíveis para aqueles que executam o trabalho, bem como para aqueles que recebem o trabalho. Com o Scrum, decisões importantes são baseadas no estado percebido de seus três artefatos formais:</a:t>
            </a:r>
          </a:p>
          <a:p>
            <a:endParaRPr lang="pt-BR" dirty="0" smtClean="0"/>
          </a:p>
          <a:p>
            <a:r>
              <a:rPr lang="pt-BR" dirty="0" smtClean="0"/>
              <a:t>*ver </a:t>
            </a:r>
            <a:r>
              <a:rPr lang="pt-BR" baseline="0" dirty="0" smtClean="0"/>
              <a:t>slide</a:t>
            </a:r>
            <a:endParaRPr lang="pt-BR" dirty="0" smtClean="0"/>
          </a:p>
          <a:p>
            <a:endParaRPr lang="pt-BR" dirty="0" smtClean="0"/>
          </a:p>
          <a:p>
            <a:r>
              <a:rPr lang="pt-BR" dirty="0" smtClean="0"/>
              <a:t>Artefatos com baixa transparência podem levar a decisões que diminuem o valor e aumentam o risco.</a:t>
            </a:r>
          </a:p>
          <a:p>
            <a:endParaRPr lang="pt-BR" dirty="0" smtClean="0"/>
          </a:p>
          <a:p>
            <a:r>
              <a:rPr lang="pt-BR" dirty="0" smtClean="0"/>
              <a:t>A transparência permite a inspeção. A inspeção sem transparência é enganosa e pode levar</a:t>
            </a:r>
            <a:r>
              <a:rPr lang="pt-BR" baseline="0" dirty="0" smtClean="0"/>
              <a:t> ao </a:t>
            </a:r>
            <a:r>
              <a:rPr lang="pt-BR" dirty="0" smtClean="0"/>
              <a:t>desperdício.</a:t>
            </a:r>
          </a:p>
        </p:txBody>
      </p:sp>
      <p:sp>
        <p:nvSpPr>
          <p:cNvPr id="4" name="Espaço Reservado para Número de Slide 3"/>
          <p:cNvSpPr>
            <a:spLocks noGrp="1"/>
          </p:cNvSpPr>
          <p:nvPr>
            <p:ph type="sldNum" sz="quarter" idx="10"/>
          </p:nvPr>
        </p:nvSpPr>
        <p:spPr/>
        <p:txBody>
          <a:bodyPr/>
          <a:lstStyle/>
          <a:p>
            <a:fld id="{DB02C766-82EF-4A6B-9C93-68F43AA96988}" type="slidenum">
              <a:rPr lang="pt-BR" smtClean="0"/>
              <a:pPr/>
              <a:t>12</a:t>
            </a:fld>
            <a:endParaRPr lang="pt-B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r>
              <a:rPr lang="pt-BR" dirty="0" smtClean="0"/>
              <a:t>A transparência no Scrum pode ser realizada por ferramentas como o Backlog do Produto, quadros de tarefas e gráficos de Burndown, stand-ups diários, retrospectivas, </a:t>
            </a:r>
            <a:r>
              <a:rPr lang="pt-BR" dirty="0" smtClean="0"/>
              <a:t>DoD, </a:t>
            </a:r>
            <a:r>
              <a:rPr lang="pt-BR" dirty="0" smtClean="0"/>
              <a:t>revisões de Sprint, etc.</a:t>
            </a:r>
          </a:p>
          <a:p>
            <a:endParaRPr lang="pt-BR" dirty="0" smtClean="0"/>
          </a:p>
          <a:p>
            <a:r>
              <a:rPr lang="pt-BR" dirty="0" smtClean="0"/>
              <a:t>São usados para transmitir o fluxo de trabalho da equipe multifuncional. Esta é uma das principais vantagens do Scrum – permitir a visibilidade sobre o andamento do trabalho realizado pela equipe. Ou seja, quando a equipe está atingindo seu objetivo, os responsáveis podem reconhecer e valorizar os esforços.</a:t>
            </a:r>
            <a:endParaRPr lang="pt-BR" dirty="0"/>
          </a:p>
        </p:txBody>
      </p:sp>
      <p:sp>
        <p:nvSpPr>
          <p:cNvPr id="4" name="Espaço Reservado para Número de Slide 3"/>
          <p:cNvSpPr>
            <a:spLocks noGrp="1"/>
          </p:cNvSpPr>
          <p:nvPr>
            <p:ph type="sldNum" sz="quarter" idx="10"/>
          </p:nvPr>
        </p:nvSpPr>
        <p:spPr/>
        <p:txBody>
          <a:bodyPr/>
          <a:lstStyle/>
          <a:p>
            <a:fld id="{DB02C766-82EF-4A6B-9C93-68F43AA96988}" type="slidenum">
              <a:rPr lang="pt-BR" smtClean="0"/>
              <a:pPr/>
              <a:t>13</a:t>
            </a:fld>
            <a:endParaRPr lang="pt-B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r>
              <a:rPr lang="pt-BR" dirty="0" smtClean="0"/>
              <a:t>Os artefatos do Scrum devem ser inspecionados com freqüência, assim como o progresso em direção aos objetivos para detectar desvios indesejáveis. Para ajudar na inspeção, o Scrum fornece cadência na forma de seus cinco eventos:</a:t>
            </a:r>
          </a:p>
          <a:p>
            <a:endParaRPr lang="pt-BR" dirty="0" smtClean="0"/>
          </a:p>
          <a:p>
            <a:r>
              <a:rPr lang="pt-BR" dirty="0" smtClean="0"/>
              <a:t>*ver</a:t>
            </a:r>
            <a:r>
              <a:rPr lang="pt-BR" baseline="0" dirty="0" smtClean="0"/>
              <a:t> slide</a:t>
            </a:r>
            <a:endParaRPr lang="pt-BR" dirty="0" smtClean="0"/>
          </a:p>
          <a:p>
            <a:endParaRPr lang="pt-BR" dirty="0" smtClean="0"/>
          </a:p>
          <a:p>
            <a:r>
              <a:rPr lang="pt-BR" dirty="0" smtClean="0"/>
              <a:t>A inspeção permite a adaptação. A inspeção sem adaptação é considerada inútil. Os eventos Scrum são projetados para provocar mudanças.</a:t>
            </a:r>
            <a:endParaRPr lang="pt-BR" dirty="0"/>
          </a:p>
        </p:txBody>
      </p:sp>
      <p:sp>
        <p:nvSpPr>
          <p:cNvPr id="4" name="Espaço Reservado para Número de Slide 3"/>
          <p:cNvSpPr>
            <a:spLocks noGrp="1"/>
          </p:cNvSpPr>
          <p:nvPr>
            <p:ph type="sldNum" sz="quarter" idx="10"/>
          </p:nvPr>
        </p:nvSpPr>
        <p:spPr/>
        <p:txBody>
          <a:bodyPr/>
          <a:lstStyle/>
          <a:p>
            <a:fld id="{DB02C766-82EF-4A6B-9C93-68F43AA96988}" type="slidenum">
              <a:rPr lang="pt-BR" smtClean="0"/>
              <a:pPr/>
              <a:t>14</a:t>
            </a:fld>
            <a:endParaRPr lang="pt-B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r>
              <a:rPr lang="pt-BR" dirty="0" smtClean="0"/>
              <a:t>No mundo ágil, sempre abraçamos e nos adaptamos às mudanças, para que possamos melhorar constantemente. Se algum aspecto de um processo se desviar para fora dos limites aceitáveis ou se o produto resultante for inaceitável, o processo que está sendo aplicado ou os materiais que estão sendo produzidos devem ser ajustados. O ajuste deve ser feito o mais rápido possível para minimizar novos desvios.</a:t>
            </a:r>
          </a:p>
          <a:p>
            <a:endParaRPr lang="pt-BR" dirty="0" smtClean="0"/>
          </a:p>
          <a:p>
            <a:r>
              <a:rPr lang="pt-BR" dirty="0" smtClean="0"/>
              <a:t>A adaptação se torna mais difícil quando as pessoas envolvidas não são capacitadas ou auto-gerenciadas. Espera-se que um time se adapte no momento em que aprende algo novo por meio da inspeção.</a:t>
            </a:r>
            <a:endParaRPr lang="pt-BR" dirty="0"/>
          </a:p>
        </p:txBody>
      </p:sp>
      <p:sp>
        <p:nvSpPr>
          <p:cNvPr id="4" name="Espaço Reservado para Número de Slide 3"/>
          <p:cNvSpPr>
            <a:spLocks noGrp="1"/>
          </p:cNvSpPr>
          <p:nvPr>
            <p:ph type="sldNum" sz="quarter" idx="10"/>
          </p:nvPr>
        </p:nvSpPr>
        <p:spPr/>
        <p:txBody>
          <a:bodyPr/>
          <a:lstStyle/>
          <a:p>
            <a:fld id="{DB02C766-82EF-4A6B-9C93-68F43AA96988}" type="slidenum">
              <a:rPr lang="pt-BR" smtClean="0"/>
              <a:pPr/>
              <a:t>15</a:t>
            </a:fld>
            <a:endParaRPr lang="pt-B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r>
              <a:rPr lang="pt-BR" dirty="0" smtClean="0"/>
              <a:t>O uso bem-sucedido do Scrum depende das pessoas se tornarem mais proficientes em viver cinco valores:</a:t>
            </a:r>
          </a:p>
          <a:p>
            <a:endParaRPr lang="pt-BR" dirty="0" smtClean="0"/>
          </a:p>
          <a:p>
            <a:r>
              <a:rPr lang="pt-BR" dirty="0" smtClean="0"/>
              <a:t>O time se compromete a atingir seus objetivos apoiando uns aos outros. Seu foco principal é no trabalho da Sprint para fazer o melhor progresso possível em direção a essas metas. O time e seus stakeholders estão abertos ao trabalho e desafios. Os membros se respeitam para serem pessoas capazes e independentes, e são respeitados como tal pelas pessoas com quem trabalham. Os membros têm a coragem de fazer a coisa certa, de trabalhar em problemas difíceis.</a:t>
            </a:r>
          </a:p>
          <a:p>
            <a:endParaRPr lang="pt-BR" dirty="0" smtClean="0"/>
          </a:p>
          <a:p>
            <a:r>
              <a:rPr lang="pt-BR" i="1" dirty="0" smtClean="0"/>
              <a:t>Esses valores direcionam o time em relação ao seu trabalho, ações e comportamento. As decisões que são tomadas, os passos dados e a forma como o Scrum é usado devem reforçar esses valores, e não diminuí-los ou miná-los. Os membros aprendem e exploram os valores enquanto trabalham com os eventos e artefatos do Scrum. Quando esses valores são incorporados pelo time e pelas pessoas com quem trabalham, os pilares empíricos do Scrum de transparência, inspeção e adaptação ganham vida, construindo confiança.</a:t>
            </a:r>
            <a:endParaRPr lang="pt-BR" i="1" dirty="0"/>
          </a:p>
        </p:txBody>
      </p:sp>
      <p:sp>
        <p:nvSpPr>
          <p:cNvPr id="4" name="Espaço Reservado para Número de Slide 3"/>
          <p:cNvSpPr>
            <a:spLocks noGrp="1"/>
          </p:cNvSpPr>
          <p:nvPr>
            <p:ph type="sldNum" sz="quarter" idx="10"/>
          </p:nvPr>
        </p:nvSpPr>
        <p:spPr/>
        <p:txBody>
          <a:bodyPr/>
          <a:lstStyle/>
          <a:p>
            <a:fld id="{DB02C766-82EF-4A6B-9C93-68F43AA96988}" type="slidenum">
              <a:rPr lang="pt-BR" smtClean="0"/>
              <a:pPr/>
              <a:t>16</a:t>
            </a:fld>
            <a:endParaRPr lang="pt-B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r>
              <a:rPr lang="pt-BR" dirty="0" smtClean="0"/>
              <a:t>Os membros da equipe de desenvolvimento têm a coragem de fazer a coisa certa e trabalhar em problemas difíceis. Os membros da equipe apóiam-se uns</a:t>
            </a:r>
            <a:r>
              <a:rPr lang="pt-BR" baseline="0" dirty="0" smtClean="0"/>
              <a:t> aos outros </a:t>
            </a:r>
            <a:r>
              <a:rPr lang="pt-BR" dirty="0" smtClean="0"/>
              <a:t>para fazer a coisa certa e assumir riscos para que possamos aprender e melhorar ao longo do nosso caminho para a grandeza:</a:t>
            </a:r>
          </a:p>
          <a:p>
            <a:endParaRPr lang="pt-BR"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t>1. Admitindo que ninguém é perfeito</a:t>
            </a: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t>2. Entregando cada parte do produto,</a:t>
            </a:r>
            <a:r>
              <a:rPr lang="pt-BR" baseline="0" dirty="0" smtClean="0"/>
              <a:t> m</a:t>
            </a:r>
            <a:r>
              <a:rPr lang="pt-BR" dirty="0" smtClean="0"/>
              <a:t>esmo sabendo que o produto</a:t>
            </a:r>
            <a:r>
              <a:rPr lang="pt-BR" baseline="0" dirty="0" smtClean="0"/>
              <a:t> não está completo</a:t>
            </a: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t>3. Compartilhando todas as informações possíveis para ajudar a equipe e a organização</a:t>
            </a: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t>4. Admitindo que não há requisitos perfeitos, que capture e enfrente as mudanças rápidas da realidade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smtClean="0"/>
          </a:p>
        </p:txBody>
      </p:sp>
      <p:sp>
        <p:nvSpPr>
          <p:cNvPr id="4" name="Espaço Reservado para Número de Slide 3"/>
          <p:cNvSpPr>
            <a:spLocks noGrp="1"/>
          </p:cNvSpPr>
          <p:nvPr>
            <p:ph type="sldNum" sz="quarter" idx="10"/>
          </p:nvPr>
        </p:nvSpPr>
        <p:spPr/>
        <p:txBody>
          <a:bodyPr/>
          <a:lstStyle/>
          <a:p>
            <a:fld id="{DB02C766-82EF-4A6B-9C93-68F43AA96988}" type="slidenum">
              <a:rPr lang="pt-BR" smtClean="0"/>
              <a:pPr/>
              <a:t>17</a:t>
            </a:fld>
            <a:endParaRPr lang="pt-B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r>
              <a:rPr lang="pt-BR" dirty="0" smtClean="0"/>
              <a:t>Todos se concentram no trabalho da Sprint e nos objetivos da equipe de desenvolvimento. Quando estamos lidando com complexidade e imprevisibilidade, o foco é essencial para que qualquer coisa significativa seja realizada. O foco nos permite entregar os itens mais valiosos mais cedo. A estrutura do Scrum inclui elementos que ajudam a promover o foco:</a:t>
            </a:r>
          </a:p>
          <a:p>
            <a:endParaRPr lang="pt-BR" dirty="0" smtClean="0"/>
          </a:p>
          <a:p>
            <a:pPr marL="228600" indent="-228600">
              <a:buFont typeface="+mj-lt"/>
              <a:buAutoNum type="arabicPeriod"/>
            </a:pPr>
            <a:r>
              <a:rPr lang="pt-BR" dirty="0" smtClean="0"/>
              <a:t>A equipe deve se concentrar em ter um incremento concluído pelo menos no final de cada Sprint.</a:t>
            </a:r>
          </a:p>
          <a:p>
            <a:pPr marL="228600" indent="-228600">
              <a:buFont typeface="+mj-lt"/>
              <a:buAutoNum type="arabicPeriod"/>
            </a:pPr>
            <a:r>
              <a:rPr lang="pt-BR" dirty="0" smtClean="0"/>
              <a:t>Cada função do Scrum tem uma responsabilidade distinta, que ajuda os indivíduos a saber no que se concentrar como sua prioridade. Isso contribui para os resultados do trabalho em equipe.</a:t>
            </a:r>
          </a:p>
          <a:p>
            <a:pPr marL="228600" indent="-228600">
              <a:buFont typeface="+mj-lt"/>
              <a:buAutoNum type="arabicPeriod"/>
            </a:pPr>
            <a:r>
              <a:rPr lang="pt-BR" dirty="0" smtClean="0"/>
              <a:t>A equipe de desenvolvimento concentra-se em um Objetivo da Sprint para orientar a equipe sobre o que entregar.</a:t>
            </a:r>
          </a:p>
          <a:p>
            <a:pPr marL="228600" indent="-228600">
              <a:buFont typeface="+mj-lt"/>
              <a:buAutoNum type="arabicPeriod"/>
            </a:pPr>
            <a:r>
              <a:rPr lang="pt-BR" dirty="0" smtClean="0"/>
              <a:t>O Backlog do Produto é uma ordem priorizada de tarefas, que direciona o foco para o que é a coisa mais importante a fazer a seguir.</a:t>
            </a:r>
          </a:p>
          <a:p>
            <a:pPr marL="228600" indent="-228600">
              <a:buFont typeface="+mj-lt"/>
              <a:buAutoNum type="arabicPeriod"/>
            </a:pPr>
            <a:r>
              <a:rPr lang="pt-BR" dirty="0" smtClean="0"/>
              <a:t>Os eventos da Sprint com limite de tempo criam um senso de urgência e nos ajudam a focar no propósito do evento.</a:t>
            </a:r>
          </a:p>
          <a:p>
            <a:pPr marL="228600" indent="-228600">
              <a:buFont typeface="+mj-lt"/>
              <a:buAutoNum type="arabicPeriod"/>
            </a:pPr>
            <a:r>
              <a:rPr lang="pt-BR" dirty="0" smtClean="0"/>
              <a:t>Os eventos e artefatos Scrum ajudam a criar o foco na inspeção do progresso e de novas informações, para que a equipe possa se adaptar em intervalos freqüentes.</a:t>
            </a:r>
          </a:p>
          <a:p>
            <a:endParaRPr lang="pt-BR" dirty="0" smtClean="0"/>
          </a:p>
        </p:txBody>
      </p:sp>
      <p:sp>
        <p:nvSpPr>
          <p:cNvPr id="4" name="Espaço Reservado para Número de Slide 3"/>
          <p:cNvSpPr>
            <a:spLocks noGrp="1"/>
          </p:cNvSpPr>
          <p:nvPr>
            <p:ph type="sldNum" sz="quarter" idx="10"/>
          </p:nvPr>
        </p:nvSpPr>
        <p:spPr/>
        <p:txBody>
          <a:bodyPr/>
          <a:lstStyle/>
          <a:p>
            <a:fld id="{DB02C766-82EF-4A6B-9C93-68F43AA96988}" type="slidenum">
              <a:rPr lang="pt-BR" smtClean="0"/>
              <a:pPr/>
              <a:t>18</a:t>
            </a:fld>
            <a:endParaRPr lang="pt-B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r>
              <a:rPr lang="pt-BR" dirty="0" smtClean="0"/>
              <a:t>Os membros da equipe de desenvolvimento devem estar comprometidos com o sucesso e dispostos a criar metas realistas e cumpri-las. Percebendo as realizações individuais como secundárias, cada função Scrum se compromete com o sucesso da equipe, criando assim um ambiente de confiança, resolução de problemas produtiva e altos padrões de equipe. As chaves para isso são as seguintes:</a:t>
            </a:r>
          </a:p>
          <a:p>
            <a:endParaRPr lang="pt-BR" dirty="0" smtClean="0"/>
          </a:p>
          <a:p>
            <a:pPr marL="228600" indent="-228600">
              <a:buFont typeface="Arial" pitchFamily="34" charset="0"/>
              <a:buChar char="•"/>
            </a:pPr>
            <a:r>
              <a:rPr lang="pt-BR" dirty="0" smtClean="0"/>
              <a:t>O Product Owner demonstra comprometimento tomando as melhores decisões para otimizar o valor do produto, não simplesmente tentando agradar a todos os stakeholders.</a:t>
            </a:r>
          </a:p>
          <a:p>
            <a:pPr marL="228600" indent="-228600">
              <a:buFont typeface="Arial" pitchFamily="34" charset="0"/>
              <a:buChar char="•"/>
            </a:pPr>
            <a:r>
              <a:rPr lang="pt-BR" dirty="0" smtClean="0"/>
              <a:t>O SM demonstra comprometimento ao manter a estrutura do Scrum, o que significa que não estendemos a Sprint ou outras caixas de tempo sob pressão para chegar a Concluído .</a:t>
            </a:r>
          </a:p>
          <a:p>
            <a:pPr marL="228600" indent="-228600">
              <a:buFont typeface="Arial" pitchFamily="34" charset="0"/>
              <a:buChar char="•"/>
            </a:pPr>
            <a:r>
              <a:rPr lang="pt-BR" dirty="0" smtClean="0"/>
              <a:t>O SM também demonstra comprometimento removendo obstáculos que a equipe de desenvolvimento não pode resolver sozinha, em vez de tolerar o status quo na organização.</a:t>
            </a:r>
          </a:p>
          <a:p>
            <a:pPr marL="228600" indent="-228600">
              <a:buFont typeface="Arial" pitchFamily="34" charset="0"/>
              <a:buChar char="•"/>
            </a:pPr>
            <a:r>
              <a:rPr lang="pt-BR" dirty="0" smtClean="0"/>
              <a:t>A equipe de desenvolvimento demonstra compromisso criando um incremento que atenda à sua </a:t>
            </a:r>
            <a:r>
              <a:rPr lang="pt-BR" dirty="0" smtClean="0"/>
              <a:t>Definição de Pronto </a:t>
            </a:r>
            <a:r>
              <a:rPr lang="pt-BR" dirty="0" smtClean="0"/>
              <a:t>e não algo que está quase pronto.</a:t>
            </a:r>
            <a:endParaRPr lang="pt-BR" dirty="0"/>
          </a:p>
        </p:txBody>
      </p:sp>
      <p:sp>
        <p:nvSpPr>
          <p:cNvPr id="4" name="Espaço Reservado para Número de Slide 3"/>
          <p:cNvSpPr>
            <a:spLocks noGrp="1"/>
          </p:cNvSpPr>
          <p:nvPr>
            <p:ph type="sldNum" sz="quarter" idx="10"/>
          </p:nvPr>
        </p:nvSpPr>
        <p:spPr/>
        <p:txBody>
          <a:bodyPr/>
          <a:lstStyle/>
          <a:p>
            <a:fld id="{DB02C766-82EF-4A6B-9C93-68F43AA96988}" type="slidenum">
              <a:rPr lang="pt-BR" smtClean="0"/>
              <a:pPr/>
              <a:t>19</a:t>
            </a:fld>
            <a:endParaRPr lang="pt-BR"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fontScale="92500" lnSpcReduction="20000"/>
          </a:bodyPr>
          <a:lstStyle/>
          <a:p>
            <a:r>
              <a:rPr lang="pt-BR" dirty="0" smtClean="0"/>
              <a:t>Como equipes auto-organizadas, não podemos prescindir do respeito mútuo, a fim de cultivar um ambiente engajado, produtivo e humano para todos. A estrutura do Scrum inclui elementos que ajudam a promover o respeito:</a:t>
            </a:r>
          </a:p>
          <a:p>
            <a:endParaRPr lang="pt-BR" dirty="0" smtClean="0"/>
          </a:p>
          <a:p>
            <a:pPr marL="228600" indent="-228600">
              <a:buFont typeface="+mj-lt"/>
              <a:buAutoNum type="arabicPeriod"/>
            </a:pPr>
            <a:r>
              <a:rPr lang="pt-BR" dirty="0" smtClean="0"/>
              <a:t>Toda a equipe de desenvolvimento participa do planejamento da Sprint, da revisão da Sprint e da retrospectiva da Sprint. Isso promove o respeito por cada função, as responsabilidades e as diversas perspectivas.</a:t>
            </a:r>
          </a:p>
          <a:p>
            <a:pPr marL="228600" indent="-228600">
              <a:buFont typeface="+mj-lt"/>
              <a:buAutoNum type="arabicPeriod"/>
            </a:pPr>
            <a:r>
              <a:rPr lang="pt-BR" dirty="0" smtClean="0"/>
              <a:t>A equipe de desenvolvimento é </a:t>
            </a:r>
            <a:r>
              <a:rPr lang="pt-BR" b="1" dirty="0" smtClean="0"/>
              <a:t>multifuncional</a:t>
            </a:r>
            <a:r>
              <a:rPr lang="pt-BR" dirty="0" smtClean="0"/>
              <a:t>, o que significa que, como um todo, ela possui todas as habilidades necessárias para entregar um incremento de produto concluído. Isso promove o respeito pelas experiências, habilidades e idéias de todos, bem como o aprendizado e o crescimento.</a:t>
            </a:r>
          </a:p>
          <a:p>
            <a:pPr marL="228600" indent="-228600">
              <a:buFont typeface="+mj-lt"/>
              <a:buAutoNum type="arabicPeriod"/>
            </a:pPr>
            <a:r>
              <a:rPr lang="pt-BR" dirty="0" smtClean="0"/>
              <a:t>O </a:t>
            </a:r>
            <a:r>
              <a:rPr lang="pt-BR" b="1" dirty="0" smtClean="0"/>
              <a:t>time </a:t>
            </a:r>
            <a:r>
              <a:rPr lang="pt-BR" dirty="0" smtClean="0"/>
              <a:t>é proprietária do </a:t>
            </a:r>
            <a:r>
              <a:rPr lang="pt-BR" b="1" dirty="0" smtClean="0"/>
              <a:t>Backlog da Sprint</a:t>
            </a:r>
            <a:r>
              <a:rPr lang="pt-BR" dirty="0" smtClean="0"/>
              <a:t>. Como são eles que fazem o trabalho, eles decidem o quanto podem fazer em uma Sprint e como fazer o trabalho. Isso demonstra respeito por seus </a:t>
            </a:r>
            <a:r>
              <a:rPr lang="pt-BR" b="1" dirty="0" smtClean="0"/>
              <a:t>e habilidades</a:t>
            </a:r>
            <a:r>
              <a:rPr lang="pt-BR" dirty="0" smtClean="0"/>
              <a:t>, bem como respeito por trabalhar em um ritmo sustentável.</a:t>
            </a:r>
          </a:p>
          <a:p>
            <a:pPr marL="228600" indent="-228600">
              <a:buFont typeface="+mj-lt"/>
              <a:buAutoNum type="arabicPeriod"/>
            </a:pPr>
            <a:r>
              <a:rPr lang="pt-BR" dirty="0" smtClean="0"/>
              <a:t>Ao revisar apenas um produto concluído em uma </a:t>
            </a:r>
            <a:r>
              <a:rPr lang="pt-BR" b="1" dirty="0" smtClean="0"/>
              <a:t>Revisão da Sprint</a:t>
            </a:r>
            <a:r>
              <a:rPr lang="pt-BR" dirty="0" smtClean="0"/>
              <a:t>, trazemos transparência do verdadeiro progresso. Isso demonstra </a:t>
            </a:r>
          </a:p>
          <a:p>
            <a:pPr marL="228600" indent="-228600">
              <a:buFont typeface="+mj-lt"/>
              <a:buAutoNum type="arabicPeriod"/>
            </a:pPr>
            <a:r>
              <a:rPr lang="pt-BR" dirty="0" smtClean="0"/>
              <a:t>O </a:t>
            </a:r>
            <a:r>
              <a:rPr lang="pt-BR" b="1" dirty="0" smtClean="0"/>
              <a:t>PO</a:t>
            </a:r>
            <a:r>
              <a:rPr lang="pt-BR" dirty="0" smtClean="0"/>
              <a:t> (Product Owner) busca informações, colabora e define </a:t>
            </a:r>
            <a:r>
              <a:rPr lang="pt-BR" b="1" dirty="0" smtClean="0"/>
              <a:t>expectativas realistas</a:t>
            </a:r>
            <a:r>
              <a:rPr lang="pt-BR" dirty="0" smtClean="0"/>
              <a:t> para as partes interessadas. Esta é mais uma demonstração de respeito aos </a:t>
            </a:r>
            <a:r>
              <a:rPr lang="pt-BR" b="1" dirty="0" smtClean="0"/>
              <a:t>stakeholders</a:t>
            </a:r>
            <a:r>
              <a:rPr lang="pt-BR" dirty="0" smtClean="0"/>
              <a:t>.</a:t>
            </a:r>
          </a:p>
          <a:p>
            <a:pPr marL="228600" indent="-228600">
              <a:buFont typeface="+mj-lt"/>
              <a:buAutoNum type="arabicPeriod"/>
            </a:pPr>
            <a:r>
              <a:rPr lang="pt-BR" dirty="0" smtClean="0"/>
              <a:t>O foco do </a:t>
            </a:r>
            <a:r>
              <a:rPr lang="pt-BR" b="1" dirty="0" smtClean="0"/>
              <a:t>SM</a:t>
            </a:r>
            <a:r>
              <a:rPr lang="pt-BR" dirty="0" smtClean="0"/>
              <a:t> está na </a:t>
            </a:r>
            <a:r>
              <a:rPr lang="pt-BR" b="1" dirty="0" smtClean="0"/>
              <a:t>saúde da equipe de desenvolvimento</a:t>
            </a:r>
            <a:r>
              <a:rPr lang="pt-BR" dirty="0" smtClean="0"/>
              <a:t> e no uso eficaz do Scrum. Ter uma função que se concentra no </a:t>
            </a:r>
            <a:r>
              <a:rPr lang="pt-BR" b="1" dirty="0" smtClean="0"/>
              <a:t>ensino, facilitação e coaching</a:t>
            </a:r>
            <a:r>
              <a:rPr lang="pt-BR" dirty="0" smtClean="0"/>
              <a:t> demonstra respeito pelas pessoas e equipes e sua capacidade de crescimento.</a:t>
            </a:r>
          </a:p>
          <a:p>
            <a:pPr marL="228600" indent="-228600">
              <a:buFont typeface="+mj-lt"/>
              <a:buAutoNum type="arabicPeriod"/>
            </a:pPr>
            <a:r>
              <a:rPr lang="pt-BR" dirty="0" smtClean="0"/>
              <a:t>O foco do </a:t>
            </a:r>
            <a:r>
              <a:rPr lang="pt-BR" b="1" dirty="0" smtClean="0"/>
              <a:t>Scrum</a:t>
            </a:r>
            <a:r>
              <a:rPr lang="pt-BR" dirty="0" smtClean="0"/>
              <a:t> em entregar valor mostra respeito à organização por não gastar em recursos de baixo valor ou em coisas que podem nunca ser usadas.</a:t>
            </a:r>
          </a:p>
          <a:p>
            <a:pPr marL="228600" indent="-228600">
              <a:buFont typeface="+mj-lt"/>
              <a:buAutoNum type="arabicPeriod"/>
            </a:pPr>
            <a:r>
              <a:rPr lang="pt-BR" dirty="0" smtClean="0"/>
              <a:t>Ter um trabalho potencialmente aceitável</a:t>
            </a:r>
            <a:r>
              <a:rPr lang="pt-BR" baseline="0" dirty="0" smtClean="0"/>
              <a:t> </a:t>
            </a:r>
            <a:r>
              <a:rPr lang="pt-BR" dirty="0" smtClean="0"/>
              <a:t>ao final da Sprint mostra respeito à organização por não forçar investimentos para obter valor. Dá à organização flexibilidade para tomar decisões de investimento.</a:t>
            </a:r>
            <a:endParaRPr lang="pt-BR" dirty="0"/>
          </a:p>
        </p:txBody>
      </p:sp>
      <p:sp>
        <p:nvSpPr>
          <p:cNvPr id="4" name="Espaço Reservado para Número de Slide 3"/>
          <p:cNvSpPr>
            <a:spLocks noGrp="1"/>
          </p:cNvSpPr>
          <p:nvPr>
            <p:ph type="sldNum" sz="quarter" idx="10"/>
          </p:nvPr>
        </p:nvSpPr>
        <p:spPr/>
        <p:txBody>
          <a:bodyPr/>
          <a:lstStyle/>
          <a:p>
            <a:fld id="{DB02C766-82EF-4A6B-9C93-68F43AA96988}" type="slidenum">
              <a:rPr lang="pt-BR" smtClean="0"/>
              <a:pPr/>
              <a:t>20</a:t>
            </a:fld>
            <a:endParaRPr lang="pt-B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fontScale="92500"/>
          </a:bodyPr>
          <a:lstStyle/>
          <a:p>
            <a:r>
              <a:rPr lang="pt-BR" dirty="0" smtClean="0"/>
              <a:t>Construir aplicativos de software pode ser uma tarefa difícil. A metodologia Scrum vem como uma solução para executar esta tarefa tão complicada. Ajuda a equipe de desenvolvimento a se concentrar em todos os aspectos do produto, como qualidade, desempenho, usabilidade e assim por diante. Scrum é uma estrutura leve que ajuda pessoas, equipes e organizações a gerar valor por meio de soluções adaptativas para problemas complexos.</a:t>
            </a:r>
          </a:p>
        </p:txBody>
      </p:sp>
      <p:sp>
        <p:nvSpPr>
          <p:cNvPr id="4" name="Espaço Reservado para Número de Slide 3"/>
          <p:cNvSpPr>
            <a:spLocks noGrp="1"/>
          </p:cNvSpPr>
          <p:nvPr>
            <p:ph type="sldNum" sz="quarter" idx="10"/>
          </p:nvPr>
        </p:nvSpPr>
        <p:spPr/>
        <p:txBody>
          <a:bodyPr/>
          <a:lstStyle/>
          <a:p>
            <a:fld id="{DB02C766-82EF-4A6B-9C93-68F43AA96988}" type="slidenum">
              <a:rPr lang="pt-BR" smtClean="0"/>
              <a:pPr/>
              <a:t>3</a:t>
            </a:fld>
            <a:endParaRPr lang="pt-B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r>
              <a:rPr lang="pt-BR" dirty="0" smtClean="0"/>
              <a:t>O empirismo do Scrum requer transparência e abertura, tornando conhecido o arranjo de nosso trabalho, nosso progresso, nosso aprendizado e nossos problemas. A equipe deve estar aberta para colaborar entre disciplinas e habilidades, para colaborar com as partes interessadas e o ambiente mais amplo, para compartilhar feedback e aprender uns com os outros. A estrutura do Scrum inclui elementos que ajudam a promover a abertura:</a:t>
            </a:r>
          </a:p>
          <a:p>
            <a:endParaRPr lang="pt-BR" dirty="0" smtClean="0"/>
          </a:p>
          <a:p>
            <a:pPr marL="228600" indent="-228600">
              <a:buFont typeface="+mj-lt"/>
              <a:buAutoNum type="arabicPeriod"/>
            </a:pPr>
            <a:r>
              <a:rPr lang="pt-BR" dirty="0" smtClean="0"/>
              <a:t>Limitar uma Sprint a 30 dias ou menos promove uma abertura para a mudança de direção com base em novas informações.</a:t>
            </a:r>
          </a:p>
          <a:p>
            <a:pPr marL="228600" indent="-228600">
              <a:buFont typeface="+mj-lt"/>
              <a:buAutoNum type="arabicPeriod"/>
            </a:pPr>
            <a:r>
              <a:rPr lang="pt-BR" dirty="0" smtClean="0"/>
              <a:t>O Objetivo da Sprint é fixa e fornece orientação, mas o plano para atingir a meta está aberto a mudanças, baseada no que a equipe de desenvolvimento está aprendendo.</a:t>
            </a:r>
          </a:p>
          <a:p>
            <a:pPr marL="228600" indent="-228600">
              <a:buFont typeface="+mj-lt"/>
              <a:buAutoNum type="arabicPeriod"/>
            </a:pPr>
            <a:r>
              <a:rPr lang="pt-BR" dirty="0" smtClean="0"/>
              <a:t>Um Backlog do Produto transparente demonstra abertura com nossos stakeholders sobre o que está planejado para o produto (e o que não está planejado) e o que provavelmente virá a seguir.</a:t>
            </a:r>
          </a:p>
          <a:p>
            <a:pPr marL="228600" indent="-228600">
              <a:buFont typeface="+mj-lt"/>
              <a:buAutoNum type="arabicPeriod"/>
            </a:pPr>
            <a:r>
              <a:rPr lang="pt-BR" dirty="0" smtClean="0"/>
              <a:t>O foco da Retrospectiva da Sprint na melhoria contínua das interações, processos e ferramentas da equipe convida a uma abertura para feedback, reflexão e mudança na forma como trabalhamos.</a:t>
            </a:r>
          </a:p>
          <a:p>
            <a:pPr marL="228600" indent="-228600">
              <a:buFont typeface="+mj-lt"/>
              <a:buAutoNum type="arabicPeriod"/>
            </a:pPr>
            <a:r>
              <a:rPr lang="pt-BR" dirty="0" smtClean="0"/>
              <a:t>A Revisão da Sprint demonstra abertura para compartilhar o progresso com nossos stakeholders, bem como abertura para feedback e colaboração com eles.</a:t>
            </a:r>
            <a:endParaRPr lang="pt-BR" dirty="0"/>
          </a:p>
        </p:txBody>
      </p:sp>
      <p:sp>
        <p:nvSpPr>
          <p:cNvPr id="4" name="Espaço Reservado para Número de Slide 3"/>
          <p:cNvSpPr>
            <a:spLocks noGrp="1"/>
          </p:cNvSpPr>
          <p:nvPr>
            <p:ph type="sldNum" sz="quarter" idx="10"/>
          </p:nvPr>
        </p:nvSpPr>
        <p:spPr/>
        <p:txBody>
          <a:bodyPr/>
          <a:lstStyle/>
          <a:p>
            <a:fld id="{DB02C766-82EF-4A6B-9C93-68F43AA96988}" type="slidenum">
              <a:rPr lang="pt-BR" smtClean="0"/>
              <a:pPr/>
              <a:t>21</a:t>
            </a:fld>
            <a:endParaRPr lang="pt-BR"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r>
              <a:rPr lang="pt-BR" dirty="0" smtClean="0"/>
              <a:t>A unidade fundamental do Scrum é uma pequena equipe</a:t>
            </a:r>
          </a:p>
          <a:p>
            <a:endParaRPr lang="pt-BR" dirty="0" smtClean="0"/>
          </a:p>
          <a:p>
            <a:r>
              <a:rPr lang="pt-BR" dirty="0" smtClean="0"/>
              <a:t>*ver </a:t>
            </a:r>
            <a:r>
              <a:rPr lang="pt-BR" baseline="0" dirty="0" smtClean="0"/>
              <a:t>slide</a:t>
            </a:r>
            <a:endParaRPr lang="pt-BR" dirty="0" smtClean="0"/>
          </a:p>
        </p:txBody>
      </p:sp>
      <p:sp>
        <p:nvSpPr>
          <p:cNvPr id="4" name="Espaço Reservado para Número de Slide 3"/>
          <p:cNvSpPr>
            <a:spLocks noGrp="1"/>
          </p:cNvSpPr>
          <p:nvPr>
            <p:ph type="sldNum" sz="quarter" idx="10"/>
          </p:nvPr>
        </p:nvSpPr>
        <p:spPr/>
        <p:txBody>
          <a:bodyPr/>
          <a:lstStyle/>
          <a:p>
            <a:fld id="{DB02C766-82EF-4A6B-9C93-68F43AA96988}" type="slidenum">
              <a:rPr lang="pt-BR" smtClean="0"/>
              <a:pPr/>
              <a:t>22</a:t>
            </a:fld>
            <a:endParaRPr lang="pt-BR"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r>
              <a:rPr lang="pt-BR" smtClean="0"/>
              <a:t>Dentro do time não há hierarquias. É uma unidade coesa de profissionais focados em um objetivo de cada vez para o Produto final.</a:t>
            </a:r>
          </a:p>
          <a:p>
            <a:endParaRPr lang="pt-BR" smtClean="0"/>
          </a:p>
          <a:p>
            <a:r>
              <a:rPr lang="pt-BR" smtClean="0"/>
              <a:t>Equipes Scrum são multifuncionais, o que significa que os membros possuem todas as habilidades necessárias para criar valor a cada Sprint. Eles também são auto-gerenciados, o que significa que decidem internamente quem faz o quê, quando e como. Portanto, a palavra "Desenvolvedores" não significa Programadores de Software, significa todos os tipos de habilidades necessárias para atingir o objetivo do Produto: testadores, arquitetos, especialistas em domínio. Todos os tipos de habilidades necessárias dependendo do tipo de produto desenvolvido. Se você estiver criando um produto com RH, pode ser necessário um conjunto de habilidades totalmente diferente.</a:t>
            </a:r>
          </a:p>
          <a:p>
            <a:endParaRPr lang="pt-BR" dirty="0"/>
          </a:p>
        </p:txBody>
      </p:sp>
      <p:sp>
        <p:nvSpPr>
          <p:cNvPr id="4" name="Espaço Reservado para Número de Slide 3"/>
          <p:cNvSpPr>
            <a:spLocks noGrp="1"/>
          </p:cNvSpPr>
          <p:nvPr>
            <p:ph type="sldNum" sz="quarter" idx="10"/>
          </p:nvPr>
        </p:nvSpPr>
        <p:spPr/>
        <p:txBody>
          <a:bodyPr/>
          <a:lstStyle/>
          <a:p>
            <a:fld id="{DB02C766-82EF-4A6B-9C93-68F43AA96988}" type="slidenum">
              <a:rPr lang="pt-BR" smtClean="0"/>
              <a:pPr/>
              <a:t>23</a:t>
            </a:fld>
            <a:endParaRPr lang="pt-BR"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r>
              <a:rPr lang="pt-BR" dirty="0" smtClean="0"/>
              <a:t>Exemplo de equipe multifuncional</a:t>
            </a:r>
          </a:p>
          <a:p>
            <a:endParaRPr lang="pt-BR" dirty="0" smtClean="0"/>
          </a:p>
          <a:p>
            <a:r>
              <a:rPr lang="pt-BR" dirty="0" smtClean="0"/>
              <a:t>O Time Scrum é pequeno o suficiente para permanecer ágil e grande o suficiente para concluir um trabalho significativo em uma Sprint, normalmente 10 ou menos pessoas. Em geral, descobrimos que equipes menores se comunicam melhor e são mais produtivas.</a:t>
            </a:r>
          </a:p>
          <a:p>
            <a:endParaRPr lang="pt-BR" dirty="0" smtClean="0"/>
          </a:p>
          <a:p>
            <a:r>
              <a:rPr lang="pt-BR" dirty="0" smtClean="0"/>
              <a:t>Se os Times Scrum se tornarem muito grandes, eles devem considerar a reorganização em vários Times Scrum coesos, cada um focado no mesmo produto. Portanto, eles devem compartilhar o mesmo Objetivo do Produto, Backlog do Produto e PO.</a:t>
            </a:r>
          </a:p>
        </p:txBody>
      </p:sp>
      <p:sp>
        <p:nvSpPr>
          <p:cNvPr id="4" name="Espaço Reservado para Número de Slide 3"/>
          <p:cNvSpPr>
            <a:spLocks noGrp="1"/>
          </p:cNvSpPr>
          <p:nvPr>
            <p:ph type="sldNum" sz="quarter" idx="10"/>
          </p:nvPr>
        </p:nvSpPr>
        <p:spPr/>
        <p:txBody>
          <a:bodyPr/>
          <a:lstStyle/>
          <a:p>
            <a:fld id="{DB02C766-82EF-4A6B-9C93-68F43AA96988}" type="slidenum">
              <a:rPr lang="pt-BR" smtClean="0"/>
              <a:pPr/>
              <a:t>24</a:t>
            </a:fld>
            <a:endParaRPr lang="pt-BR"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fontScale="85000" lnSpcReduction="20000"/>
          </a:bodyPr>
          <a:lstStyle/>
          <a:p>
            <a:r>
              <a:rPr lang="pt-BR" dirty="0" smtClean="0"/>
              <a:t>A Equipe é responsável por todas as atividades relacionadas ao produto:</a:t>
            </a:r>
          </a:p>
          <a:p>
            <a:endParaRPr lang="pt-BR" dirty="0" smtClean="0"/>
          </a:p>
          <a:p>
            <a:r>
              <a:rPr lang="pt-BR" dirty="0" smtClean="0"/>
              <a:t>*ver </a:t>
            </a:r>
            <a:r>
              <a:rPr lang="pt-BR" baseline="0" dirty="0" smtClean="0"/>
              <a:t>slide</a:t>
            </a:r>
            <a:endParaRPr lang="pt-BR" dirty="0" smtClean="0"/>
          </a:p>
          <a:p>
            <a:endParaRPr lang="pt-BR" dirty="0" smtClean="0"/>
          </a:p>
          <a:p>
            <a:r>
              <a:rPr lang="pt-BR" dirty="0" smtClean="0"/>
              <a:t>Eles são estruturados e autorizados pela organização para gerenciar seu próprio trabalho. Trabalhar em Sprints em um ritmo sustentável melhora o foco e a consistência do time.</a:t>
            </a:r>
          </a:p>
          <a:p>
            <a:endParaRPr lang="pt-BR" dirty="0" smtClean="0"/>
          </a:p>
          <a:p>
            <a:r>
              <a:rPr lang="pt-BR" dirty="0" smtClean="0"/>
              <a:t>Todo o Time Scrum é responsável por criar um incremento valioso e útil a cada Sprint. Scrum define três responsabilidades específicas dentro da Equipe Scrum:</a:t>
            </a:r>
            <a:r>
              <a:rPr lang="pt-BR" baseline="0" dirty="0" smtClean="0"/>
              <a:t> </a:t>
            </a:r>
            <a:r>
              <a:rPr lang="pt-BR" dirty="0" smtClean="0"/>
              <a:t>os desenvolvedores, o PO, e o SM. Vamos dar uma olhada em cada um deles e suas responsabilidades</a:t>
            </a:r>
            <a:endParaRPr lang="pt-BR" dirty="0"/>
          </a:p>
        </p:txBody>
      </p:sp>
      <p:sp>
        <p:nvSpPr>
          <p:cNvPr id="4" name="Espaço Reservado para Número de Slide 3"/>
          <p:cNvSpPr>
            <a:spLocks noGrp="1"/>
          </p:cNvSpPr>
          <p:nvPr>
            <p:ph type="sldNum" sz="quarter" idx="10"/>
          </p:nvPr>
        </p:nvSpPr>
        <p:spPr/>
        <p:txBody>
          <a:bodyPr/>
          <a:lstStyle/>
          <a:p>
            <a:fld id="{DB02C766-82EF-4A6B-9C93-68F43AA96988}" type="slidenum">
              <a:rPr lang="pt-BR" smtClean="0"/>
              <a:pPr/>
              <a:t>25</a:t>
            </a:fld>
            <a:endParaRPr lang="pt-BR"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r>
              <a:rPr lang="pt-BR" dirty="0" smtClean="0"/>
              <a:t>Os desenvolvedores são as pessoas do Time Scrum </a:t>
            </a:r>
            <a:r>
              <a:rPr lang="pt-BR" b="0" dirty="0" smtClean="0"/>
              <a:t>que estão </a:t>
            </a:r>
            <a:r>
              <a:rPr lang="pt-BR" b="1" dirty="0" smtClean="0"/>
              <a:t>comprometidas em criar qualquer aspecto de um incremento útil a cada Sprint</a:t>
            </a:r>
            <a:r>
              <a:rPr lang="pt-BR" dirty="0" smtClean="0"/>
              <a:t>.</a:t>
            </a:r>
          </a:p>
          <a:p>
            <a:endParaRPr lang="pt-BR" dirty="0" smtClean="0"/>
          </a:p>
          <a:p>
            <a:r>
              <a:rPr lang="pt-BR" dirty="0" smtClean="0"/>
              <a:t>As habilidades específicas necessárias para os Desenvolvedores geralmente são amplas e variam de acordo com o domínio de trabalho - multifuncional. A definição de uma equipe multifuncional como: “Um grupo de pessoas com diferentes conhecimentos funcionais trabalhando para um objetivo comum”.</a:t>
            </a:r>
            <a:endParaRPr lang="pt-BR" dirty="0"/>
          </a:p>
        </p:txBody>
      </p:sp>
      <p:sp>
        <p:nvSpPr>
          <p:cNvPr id="4" name="Espaço Reservado para Número de Slide 3"/>
          <p:cNvSpPr>
            <a:spLocks noGrp="1"/>
          </p:cNvSpPr>
          <p:nvPr>
            <p:ph type="sldNum" sz="quarter" idx="10"/>
          </p:nvPr>
        </p:nvSpPr>
        <p:spPr/>
        <p:txBody>
          <a:bodyPr/>
          <a:lstStyle/>
          <a:p>
            <a:fld id="{DB02C766-82EF-4A6B-9C93-68F43AA96988}" type="slidenum">
              <a:rPr lang="pt-BR" smtClean="0"/>
              <a:pPr/>
              <a:t>26</a:t>
            </a:fld>
            <a:endParaRPr lang="pt-BR"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Os desenvolvedores são responsáveis pelo:</a:t>
            </a:r>
          </a:p>
          <a:p>
            <a:pPr marL="0" marR="0" indent="0" algn="l" defTabSz="914400" rtl="0" eaLnBrk="1" fontAlgn="auto" latinLnBrk="0" hangingPunct="1">
              <a:lnSpc>
                <a:spcPct val="100000"/>
              </a:lnSpc>
              <a:spcBef>
                <a:spcPts val="0"/>
              </a:spcBef>
              <a:spcAft>
                <a:spcPts val="0"/>
              </a:spcAft>
              <a:buClrTx/>
              <a:buSzTx/>
              <a:buFontTx/>
              <a:buNone/>
              <a:tabLst/>
              <a:defRPr/>
            </a:pPr>
            <a:endParaRPr lang="pt-BR"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*ver </a:t>
            </a:r>
            <a:r>
              <a:rPr lang="pt-BR" baseline="0" dirty="0" smtClean="0"/>
              <a:t>slide</a:t>
            </a:r>
            <a:endParaRPr lang="pt-BR" dirty="0" smtClean="0"/>
          </a:p>
          <a:p>
            <a:endParaRPr lang="pt-BR" dirty="0" smtClean="0"/>
          </a:p>
        </p:txBody>
      </p:sp>
      <p:sp>
        <p:nvSpPr>
          <p:cNvPr id="4" name="Espaço Reservado para Número de Slide 3"/>
          <p:cNvSpPr>
            <a:spLocks noGrp="1"/>
          </p:cNvSpPr>
          <p:nvPr>
            <p:ph type="sldNum" sz="quarter" idx="10"/>
          </p:nvPr>
        </p:nvSpPr>
        <p:spPr/>
        <p:txBody>
          <a:bodyPr/>
          <a:lstStyle/>
          <a:p>
            <a:fld id="{DB02C766-82EF-4A6B-9C93-68F43AA96988}" type="slidenum">
              <a:rPr lang="pt-BR" smtClean="0"/>
              <a:pPr/>
              <a:t>27</a:t>
            </a:fld>
            <a:endParaRPr lang="pt-BR"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r>
              <a:rPr lang="pt-BR" dirty="0" smtClean="0"/>
              <a:t>O PO é responsável por maximizar o valor do produto resultante do trabalho do Time Scrum. A maneira como isso é feito pode variar amplamente entre organizações, equipes Scrum e indivíduos.</a:t>
            </a:r>
          </a:p>
          <a:p>
            <a:endParaRPr lang="pt-BR" dirty="0" smtClean="0"/>
          </a:p>
          <a:p>
            <a:r>
              <a:rPr lang="pt-BR" dirty="0" smtClean="0"/>
              <a:t>O PO também é responsável pelo gerenciamento eficaz do Backlog do Produto</a:t>
            </a:r>
          </a:p>
          <a:p>
            <a:endParaRPr lang="pt-BR" dirty="0" smtClean="0"/>
          </a:p>
          <a:p>
            <a:r>
              <a:rPr lang="pt-BR" dirty="0" smtClean="0"/>
              <a:t>PO são responsáveis por:</a:t>
            </a:r>
          </a:p>
          <a:p>
            <a:endParaRPr lang="pt-BR" dirty="0" smtClean="0"/>
          </a:p>
          <a:p>
            <a:r>
              <a:rPr lang="pt-BR" dirty="0" smtClean="0"/>
              <a:t>*ver slide</a:t>
            </a:r>
          </a:p>
          <a:p>
            <a:endParaRPr lang="pt-BR" dirty="0" smtClean="0"/>
          </a:p>
          <a:p>
            <a:r>
              <a:rPr lang="pt-BR" dirty="0" smtClean="0"/>
              <a:t>O PO pode fazer o trabalho ou pode delegar a outros, mas permanece responsável.</a:t>
            </a:r>
          </a:p>
        </p:txBody>
      </p:sp>
      <p:sp>
        <p:nvSpPr>
          <p:cNvPr id="4" name="Espaço Reservado para Número de Slide 3"/>
          <p:cNvSpPr>
            <a:spLocks noGrp="1"/>
          </p:cNvSpPr>
          <p:nvPr>
            <p:ph type="sldNum" sz="quarter" idx="10"/>
          </p:nvPr>
        </p:nvSpPr>
        <p:spPr/>
        <p:txBody>
          <a:bodyPr/>
          <a:lstStyle/>
          <a:p>
            <a:fld id="{DB02C766-82EF-4A6B-9C93-68F43AA96988}" type="slidenum">
              <a:rPr lang="pt-BR" smtClean="0"/>
              <a:pPr/>
              <a:t>28</a:t>
            </a:fld>
            <a:endParaRPr lang="pt-BR"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r>
              <a:rPr lang="pt-BR" dirty="0" smtClean="0"/>
              <a:t>Para que o PO tenha sucesso, toda a organização deve respeitar suas decisões. Essas decisões são visíveis no conteúdo e na ordem do Backlog do Produto e por meio do incremento inspecionável na revisão da Sprint.</a:t>
            </a:r>
          </a:p>
          <a:p>
            <a:endParaRPr lang="pt-BR" dirty="0" smtClean="0"/>
          </a:p>
          <a:p>
            <a:r>
              <a:rPr lang="pt-BR" dirty="0" smtClean="0"/>
              <a:t>O PO é uma pessoa, não um comitê. O PO pode representar as necessidades de muitas partes interessadas no Backlog do Produto. Aqueles que desejam alterar o Backlog do Produto podem fazê-lo tentando convencer o PO.</a:t>
            </a:r>
          </a:p>
          <a:p>
            <a:endParaRPr lang="pt-BR" dirty="0"/>
          </a:p>
        </p:txBody>
      </p:sp>
      <p:sp>
        <p:nvSpPr>
          <p:cNvPr id="4" name="Espaço Reservado para Número de Slide 3"/>
          <p:cNvSpPr>
            <a:spLocks noGrp="1"/>
          </p:cNvSpPr>
          <p:nvPr>
            <p:ph type="sldNum" sz="quarter" idx="10"/>
          </p:nvPr>
        </p:nvSpPr>
        <p:spPr/>
        <p:txBody>
          <a:bodyPr/>
          <a:lstStyle/>
          <a:p>
            <a:fld id="{DB02C766-82EF-4A6B-9C93-68F43AA96988}" type="slidenum">
              <a:rPr lang="pt-BR" smtClean="0"/>
              <a:pPr/>
              <a:t>29</a:t>
            </a:fld>
            <a:endParaRPr lang="pt-BR"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r>
              <a:rPr lang="pt-BR" dirty="0" smtClean="0"/>
              <a:t>O SM é responsável por:</a:t>
            </a:r>
          </a:p>
          <a:p>
            <a:endParaRPr lang="pt-BR"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*ver </a:t>
            </a:r>
            <a:r>
              <a:rPr lang="pt-BR" baseline="0" dirty="0" smtClean="0"/>
              <a:t>slide</a:t>
            </a:r>
            <a:endParaRPr lang="pt-BR" dirty="0" smtClean="0"/>
          </a:p>
          <a:p>
            <a:endParaRPr lang="pt-BR" dirty="0" smtClean="0"/>
          </a:p>
          <a:p>
            <a:r>
              <a:rPr lang="pt-BR" dirty="0" smtClean="0"/>
              <a:t>SMs são verdadeiros líderes que servem ao Time Scrum, ao PO e à Organização:</a:t>
            </a:r>
            <a:endParaRPr lang="pt-BR" dirty="0"/>
          </a:p>
        </p:txBody>
      </p:sp>
      <p:sp>
        <p:nvSpPr>
          <p:cNvPr id="4" name="Espaço Reservado para Número de Slide 3"/>
          <p:cNvSpPr>
            <a:spLocks noGrp="1"/>
          </p:cNvSpPr>
          <p:nvPr>
            <p:ph type="sldNum" sz="quarter" idx="10"/>
          </p:nvPr>
        </p:nvSpPr>
        <p:spPr/>
        <p:txBody>
          <a:bodyPr/>
          <a:lstStyle/>
          <a:p>
            <a:fld id="{DB02C766-82EF-4A6B-9C93-68F43AA96988}" type="slidenum">
              <a:rPr lang="pt-BR" smtClean="0"/>
              <a:pPr/>
              <a:t>30</a:t>
            </a:fld>
            <a:endParaRPr lang="pt-B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r>
              <a:rPr lang="pt-BR" dirty="0" smtClean="0"/>
              <a:t>Scrum é um framework ágil muito popular para gerenciar projetos de desenvolvimento. Scrum é simples. Experimente como está e determine se sua filosofia, teoria e estrutura ajudam a atingir objetivos e criar valor. O framework Scrum é </a:t>
            </a:r>
            <a:r>
              <a:rPr lang="pt-BR" b="1" dirty="0" smtClean="0"/>
              <a:t>propositalmente incompleto</a:t>
            </a:r>
            <a:r>
              <a:rPr lang="pt-BR" dirty="0" smtClean="0"/>
              <a:t>, apenas definindo as partes necessárias para implementar a teoria Scrum. O Scrum é baseado na inteligência coletiva das pessoas que o usam. Em vez de fornecer às pessoas instruções detalhadas, as regras do Scrum orientam seus relacionamentos e interações.</a:t>
            </a:r>
          </a:p>
        </p:txBody>
      </p:sp>
      <p:sp>
        <p:nvSpPr>
          <p:cNvPr id="4" name="Espaço Reservado para Número de Slide 3"/>
          <p:cNvSpPr>
            <a:spLocks noGrp="1"/>
          </p:cNvSpPr>
          <p:nvPr>
            <p:ph type="sldNum" sz="quarter" idx="10"/>
          </p:nvPr>
        </p:nvSpPr>
        <p:spPr/>
        <p:txBody>
          <a:bodyPr/>
          <a:lstStyle/>
          <a:p>
            <a:fld id="{DB02C766-82EF-4A6B-9C93-68F43AA96988}" type="slidenum">
              <a:rPr lang="pt-BR" smtClean="0"/>
              <a:pPr/>
              <a:t>4</a:t>
            </a:fld>
            <a:endParaRPr lang="pt-B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t>SM serve a equipe Scrum:</a:t>
            </a:r>
          </a:p>
          <a:p>
            <a:pPr lvl="0" rtl="0">
              <a:buFont typeface="Arial" pitchFamily="34" charset="0"/>
              <a:buChar char="•"/>
            </a:pPr>
            <a:r>
              <a:rPr lang="pt-BR" dirty="0" smtClean="0"/>
              <a:t>Treinar os membros da equipe no autogerenciamento e multifuncionalidade</a:t>
            </a:r>
          </a:p>
          <a:p>
            <a:pPr lvl="0" rtl="0">
              <a:buFont typeface="Arial" pitchFamily="34" charset="0"/>
              <a:buChar char="•"/>
            </a:pPr>
            <a:r>
              <a:rPr lang="pt-BR" dirty="0" smtClean="0"/>
              <a:t>Ajudar a equipe Scrum a se concentrar na criação de alto valor para a Sprint que atendam à DoD</a:t>
            </a:r>
          </a:p>
          <a:p>
            <a:pPr lvl="0" rtl="0">
              <a:buFont typeface="Arial" pitchFamily="34" charset="0"/>
              <a:buChar char="•"/>
            </a:pPr>
            <a:r>
              <a:rPr lang="pt-BR" dirty="0" smtClean="0"/>
              <a:t>Removendo impedimentos para o progresso do Time Scrum</a:t>
            </a:r>
          </a:p>
          <a:p>
            <a:pPr lvl="0" rtl="0">
              <a:buFont typeface="Arial" pitchFamily="34" charset="0"/>
              <a:buChar char="•"/>
            </a:pPr>
            <a:r>
              <a:rPr lang="pt-BR" dirty="0" smtClean="0"/>
              <a:t>Garantir que todos os eventos Scrum ocorram e sejam positivos, produtivos e mantidos dentro do tempo</a:t>
            </a:r>
          </a:p>
          <a:p>
            <a:endParaRPr lang="pt-BR" dirty="0" smtClean="0"/>
          </a:p>
          <a:p>
            <a:endParaRPr lang="pt-BR" dirty="0"/>
          </a:p>
        </p:txBody>
      </p:sp>
      <p:sp>
        <p:nvSpPr>
          <p:cNvPr id="4" name="Espaço Reservado para Número de Slide 3"/>
          <p:cNvSpPr>
            <a:spLocks noGrp="1"/>
          </p:cNvSpPr>
          <p:nvPr>
            <p:ph type="sldNum" sz="quarter" idx="10"/>
          </p:nvPr>
        </p:nvSpPr>
        <p:spPr/>
        <p:txBody>
          <a:bodyPr/>
          <a:lstStyle/>
          <a:p>
            <a:fld id="{DB02C766-82EF-4A6B-9C93-68F43AA96988}" type="slidenum">
              <a:rPr lang="pt-BR" smtClean="0"/>
              <a:pPr/>
              <a:t>31</a:t>
            </a:fld>
            <a:endParaRPr lang="pt-BR"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t>SMs serve ao PO:</a:t>
            </a:r>
          </a:p>
          <a:p>
            <a:pPr>
              <a:buFont typeface="Arial" pitchFamily="34" charset="0"/>
              <a:buChar char="•"/>
            </a:pPr>
            <a:r>
              <a:rPr lang="pt-BR" dirty="0" smtClean="0"/>
              <a:t>Ajudando a encontrar técnicas para a definição eficaz de Objetivos do Produto e gerenciamento do Backlog do Produto</a:t>
            </a:r>
          </a:p>
          <a:p>
            <a:pPr>
              <a:buFont typeface="Arial" pitchFamily="34" charset="0"/>
              <a:buChar char="•"/>
            </a:pPr>
            <a:r>
              <a:rPr lang="pt-BR" dirty="0" smtClean="0"/>
              <a:t>Ajudar a equipe Scrum a entender a necessidade de um item do Backlog do Produto claro e conciso</a:t>
            </a:r>
          </a:p>
          <a:p>
            <a:pPr>
              <a:buFont typeface="Arial" pitchFamily="34" charset="0"/>
              <a:buChar char="•"/>
            </a:pPr>
            <a:r>
              <a:rPr lang="pt-BR" dirty="0" smtClean="0"/>
              <a:t>Ajudando a estabelecer o planejamento empírico do produto para um ambiente complexo</a:t>
            </a:r>
          </a:p>
          <a:p>
            <a:pPr>
              <a:buFont typeface="Arial" pitchFamily="34" charset="0"/>
              <a:buChar char="•"/>
            </a:pPr>
            <a:r>
              <a:rPr lang="pt-BR" dirty="0" smtClean="0"/>
              <a:t>Facilitar a colaboração das partes interessadas conforme solicitado ou necessário</a:t>
            </a:r>
          </a:p>
        </p:txBody>
      </p:sp>
      <p:sp>
        <p:nvSpPr>
          <p:cNvPr id="4" name="Espaço Reservado para Número de Slide 3"/>
          <p:cNvSpPr>
            <a:spLocks noGrp="1"/>
          </p:cNvSpPr>
          <p:nvPr>
            <p:ph type="sldNum" sz="quarter" idx="10"/>
          </p:nvPr>
        </p:nvSpPr>
        <p:spPr/>
        <p:txBody>
          <a:bodyPr/>
          <a:lstStyle/>
          <a:p>
            <a:fld id="{DB02C766-82EF-4A6B-9C93-68F43AA96988}" type="slidenum">
              <a:rPr lang="pt-BR" smtClean="0"/>
              <a:pPr/>
              <a:t>32</a:t>
            </a:fld>
            <a:endParaRPr lang="pt-BR"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fontScale="70000" lnSpcReduction="20000"/>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SMs serve à organização:</a:t>
            </a:r>
          </a:p>
          <a:p>
            <a:pPr>
              <a:buFont typeface="Arial" pitchFamily="34" charset="0"/>
              <a:buChar char="•"/>
            </a:pPr>
            <a:r>
              <a:rPr lang="pt-BR" dirty="0" smtClean="0"/>
              <a:t>Liderar, treinar e orientar a organização na adoção do Scrum</a:t>
            </a:r>
          </a:p>
          <a:p>
            <a:pPr>
              <a:buFont typeface="Arial" pitchFamily="34" charset="0"/>
              <a:buChar char="•"/>
            </a:pPr>
            <a:r>
              <a:rPr lang="pt-BR" dirty="0" smtClean="0"/>
              <a:t>Planejando e aconselhando implementações Scrum dentro da organização</a:t>
            </a:r>
          </a:p>
          <a:p>
            <a:pPr>
              <a:buFont typeface="Arial" pitchFamily="34" charset="0"/>
              <a:buChar char="•"/>
            </a:pPr>
            <a:r>
              <a:rPr lang="pt-BR" dirty="0" smtClean="0"/>
              <a:t>Ajudar os funcionários e as partes interessadas a compreender e implementar uma abordagem empírica para trabalhos complexos</a:t>
            </a:r>
          </a:p>
          <a:p>
            <a:pPr>
              <a:buFont typeface="Arial" pitchFamily="34" charset="0"/>
              <a:buChar char="•"/>
            </a:pPr>
            <a:r>
              <a:rPr lang="pt-BR" dirty="0" smtClean="0"/>
              <a:t>Removendo barreiras entre as partes interessadas e as equipes Scrum</a:t>
            </a:r>
          </a:p>
        </p:txBody>
      </p:sp>
      <p:sp>
        <p:nvSpPr>
          <p:cNvPr id="4" name="Espaço Reservado para Número de Slide 3"/>
          <p:cNvSpPr>
            <a:spLocks noGrp="1"/>
          </p:cNvSpPr>
          <p:nvPr>
            <p:ph type="sldNum" sz="quarter" idx="10"/>
          </p:nvPr>
        </p:nvSpPr>
        <p:spPr/>
        <p:txBody>
          <a:bodyPr/>
          <a:lstStyle/>
          <a:p>
            <a:fld id="{DB02C766-82EF-4A6B-9C93-68F43AA96988}" type="slidenum">
              <a:rPr lang="pt-BR" smtClean="0"/>
              <a:pPr/>
              <a:t>33</a:t>
            </a:fld>
            <a:endParaRPr lang="pt-BR"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r>
              <a:rPr lang="pt-BR" dirty="0" smtClean="0"/>
              <a:t>O Sprint é um contêiner para todos os outros eventos. Cada evento no Scrum é uma oportunidade formal para inspecionar e adaptar os artefatos do Scrum. Esses eventos são projetados especificamente para permitir a transparência necessária. A falha em operar quaisquer eventos conforme prescrito resulta em oportunidades perdidas de inspeção e adaptação. Os eventos são usados no Scrum para criar regularidade e minimizar a necessidade de reuniões não definidas no Scrum.</a:t>
            </a:r>
          </a:p>
          <a:p>
            <a:endParaRPr lang="pt-BR" dirty="0" smtClean="0"/>
          </a:p>
          <a:p>
            <a:r>
              <a:rPr lang="pt-BR" dirty="0" smtClean="0"/>
              <a:t>O ideal é que todos os eventos sejam realizados no mesmo horário e local para reduzir a complexidade.</a:t>
            </a:r>
            <a:endParaRPr lang="pt-BR" dirty="0"/>
          </a:p>
        </p:txBody>
      </p:sp>
      <p:sp>
        <p:nvSpPr>
          <p:cNvPr id="4" name="Espaço Reservado para Número de Slide 3"/>
          <p:cNvSpPr>
            <a:spLocks noGrp="1"/>
          </p:cNvSpPr>
          <p:nvPr>
            <p:ph type="sldNum" sz="quarter" idx="10"/>
          </p:nvPr>
        </p:nvSpPr>
        <p:spPr/>
        <p:txBody>
          <a:bodyPr/>
          <a:lstStyle/>
          <a:p>
            <a:fld id="{DB02C766-82EF-4A6B-9C93-68F43AA96988}" type="slidenum">
              <a:rPr lang="pt-BR" smtClean="0"/>
              <a:pPr/>
              <a:t>34</a:t>
            </a:fld>
            <a:endParaRPr lang="pt-BR"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fontScale="92500"/>
          </a:bodyPr>
          <a:lstStyle/>
          <a:p>
            <a:r>
              <a:rPr lang="pt-BR" dirty="0" smtClean="0"/>
              <a:t>O Sprint é o coração do Scrum, é aqui que as idéias se transformam em valor. É uma iteração de curto prazo, normalmente com duas a quatro semanas de duração. Assim</a:t>
            </a:r>
            <a:r>
              <a:rPr lang="pt-BR" baseline="0" dirty="0" smtClean="0"/>
              <a:t> que uma termina, outra começa.</a:t>
            </a:r>
            <a:endParaRPr lang="pt-BR" dirty="0" smtClean="0"/>
          </a:p>
          <a:p>
            <a:endParaRPr lang="pt-BR" dirty="0" smtClean="0"/>
          </a:p>
          <a:p>
            <a:pPr algn="l"/>
            <a:r>
              <a:rPr lang="pt-BR" dirty="0" smtClean="0"/>
              <a:t>Uma Sprint contém todo o trabalho necessário para atingir o Objetivo do Produto. Durante uma Sprint, a equipe faz o planejamento da Sprint, realiza reuniões diárias, faz o trabalho de desenvolvimento, incluindo testes, e organiza a revisão da Sprint (demo para stakeholders e PO) e a Retrospectiva da Sprint. Tudo o que acontece em um Sprint.</a:t>
            </a:r>
          </a:p>
          <a:p>
            <a:endParaRPr lang="pt-BR" dirty="0" smtClean="0"/>
          </a:p>
          <a:p>
            <a:endParaRPr lang="pt-BR" dirty="0"/>
          </a:p>
        </p:txBody>
      </p:sp>
      <p:sp>
        <p:nvSpPr>
          <p:cNvPr id="4" name="Espaço Reservado para Número de Slide 3"/>
          <p:cNvSpPr>
            <a:spLocks noGrp="1"/>
          </p:cNvSpPr>
          <p:nvPr>
            <p:ph type="sldNum" sz="quarter" idx="10"/>
          </p:nvPr>
        </p:nvSpPr>
        <p:spPr/>
        <p:txBody>
          <a:bodyPr/>
          <a:lstStyle/>
          <a:p>
            <a:fld id="{DB02C766-82EF-4A6B-9C93-68F43AA96988}" type="slidenum">
              <a:rPr lang="pt-BR" smtClean="0"/>
              <a:pPr/>
              <a:t>35</a:t>
            </a:fld>
            <a:endParaRPr lang="pt-BR"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r>
              <a:rPr lang="pt-BR" dirty="0" smtClean="0"/>
              <a:t>Existem algumas regras a seguir durante a Sprint:</a:t>
            </a:r>
          </a:p>
          <a:p>
            <a:endParaRPr lang="pt-BR" dirty="0" smtClean="0"/>
          </a:p>
          <a:p>
            <a:pPr marL="228600" indent="-228600">
              <a:buFont typeface="+mj-lt"/>
              <a:buAutoNum type="arabicPeriod"/>
            </a:pPr>
            <a:r>
              <a:rPr lang="pt-BR" dirty="0" smtClean="0"/>
              <a:t>nenhuma mudança é feita que colocaria em risco o Objetivo da Sprint;</a:t>
            </a:r>
          </a:p>
          <a:p>
            <a:pPr marL="228600" indent="-228600">
              <a:buFont typeface="+mj-lt"/>
              <a:buAutoNum type="arabicPeriod"/>
            </a:pPr>
            <a:r>
              <a:rPr lang="pt-BR" dirty="0" smtClean="0"/>
              <a:t>não há diminuição da qualidade;</a:t>
            </a:r>
          </a:p>
          <a:p>
            <a:pPr marL="228600" indent="-228600">
              <a:buFont typeface="+mj-lt"/>
              <a:buAutoNum type="arabicPeriod"/>
            </a:pPr>
            <a:r>
              <a:rPr lang="pt-BR" dirty="0" smtClean="0"/>
              <a:t>o Backlog do Produto será refinado sempre que necessário;</a:t>
            </a:r>
          </a:p>
          <a:p>
            <a:pPr marL="228600" indent="-228600">
              <a:buFont typeface="+mj-lt"/>
              <a:buAutoNum type="arabicPeriod"/>
            </a:pPr>
            <a:r>
              <a:rPr lang="pt-BR" dirty="0" smtClean="0"/>
              <a:t>o escopo pode ser esclarecido e renegociado entre o PO e a equipe de desenvolvimento, conforme mais é aprendido.</a:t>
            </a:r>
          </a:p>
          <a:p>
            <a:endParaRPr lang="pt-BR" dirty="0"/>
          </a:p>
        </p:txBody>
      </p:sp>
      <p:sp>
        <p:nvSpPr>
          <p:cNvPr id="4" name="Espaço Reservado para Número de Slide 3"/>
          <p:cNvSpPr>
            <a:spLocks noGrp="1"/>
          </p:cNvSpPr>
          <p:nvPr>
            <p:ph type="sldNum" sz="quarter" idx="10"/>
          </p:nvPr>
        </p:nvSpPr>
        <p:spPr/>
        <p:txBody>
          <a:bodyPr/>
          <a:lstStyle/>
          <a:p>
            <a:fld id="{DB02C766-82EF-4A6B-9C93-68F43AA96988}" type="slidenum">
              <a:rPr lang="pt-BR" smtClean="0"/>
              <a:pPr/>
              <a:t>36</a:t>
            </a:fld>
            <a:endParaRPr lang="pt-BR"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r>
              <a:rPr lang="pt-BR" dirty="0" smtClean="0"/>
              <a:t>Uma Sprint é como um projeto muito curto, que normalmente dura de duas a quatro semanas, durante as quais a equipe precisa fazer um incremento de produto funcional. Essas iterações curtas possibilitam prever o progresso em direção ao objetivo do produto e garantir a inspeção e adaptação. Manter Sprints curtas traz</a:t>
            </a:r>
            <a:r>
              <a:rPr lang="pt-BR" baseline="0" dirty="0" smtClean="0"/>
              <a:t> </a:t>
            </a:r>
            <a:r>
              <a:rPr lang="pt-BR" dirty="0" smtClean="0"/>
              <a:t>resultados previsíveis e dificilmente se tornam inválidas. Sprint mais longo aumenta a complexidade e levam a riscos maiores. Sprint mais curta também pode ser usado para gerar mais ciclos de aprendizagem. Cada Sprint pode ser considerado um projeto muito curto e um projeto curto tem um risco limitado de custo e esforço.</a:t>
            </a:r>
          </a:p>
        </p:txBody>
      </p:sp>
      <p:sp>
        <p:nvSpPr>
          <p:cNvPr id="4" name="Espaço Reservado para Número de Slide 3"/>
          <p:cNvSpPr>
            <a:spLocks noGrp="1"/>
          </p:cNvSpPr>
          <p:nvPr>
            <p:ph type="sldNum" sz="quarter" idx="10"/>
          </p:nvPr>
        </p:nvSpPr>
        <p:spPr/>
        <p:txBody>
          <a:bodyPr/>
          <a:lstStyle/>
          <a:p>
            <a:fld id="{DB02C766-82EF-4A6B-9C93-68F43AA96988}" type="slidenum">
              <a:rPr lang="pt-BR" smtClean="0"/>
              <a:pPr/>
              <a:t>37</a:t>
            </a:fld>
            <a:endParaRPr lang="pt-BR"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r>
              <a:rPr lang="pt-BR" dirty="0" smtClean="0"/>
              <a:t>No desenvolvimento</a:t>
            </a:r>
            <a:r>
              <a:rPr lang="pt-BR" baseline="0" dirty="0" smtClean="0"/>
              <a:t> </a:t>
            </a:r>
            <a:r>
              <a:rPr lang="pt-BR" dirty="0" smtClean="0"/>
              <a:t>Ágil, temos ferramentas diferentes para prever o progresso, como Burndowns, burn-ups ou fluxos cumulativos. Essas ferramentas podem ser muito poderosas e úteis, mas não podem substituir ou ser mais importantes que o empirismo. No desenvolvimento de produtos complexos sempre acontece imprevistos. Portanto, só podemos usar o que já aconteceu para analisar e tomar decisões voltadas para o futuro.</a:t>
            </a:r>
            <a:endParaRPr lang="pt-BR" dirty="0"/>
          </a:p>
        </p:txBody>
      </p:sp>
      <p:sp>
        <p:nvSpPr>
          <p:cNvPr id="4" name="Espaço Reservado para Número de Slide 3"/>
          <p:cNvSpPr>
            <a:spLocks noGrp="1"/>
          </p:cNvSpPr>
          <p:nvPr>
            <p:ph type="sldNum" sz="quarter" idx="10"/>
          </p:nvPr>
        </p:nvSpPr>
        <p:spPr/>
        <p:txBody>
          <a:bodyPr/>
          <a:lstStyle/>
          <a:p>
            <a:fld id="{DB02C766-82EF-4A6B-9C93-68F43AA96988}" type="slidenum">
              <a:rPr lang="pt-BR" smtClean="0"/>
              <a:pPr/>
              <a:t>38</a:t>
            </a:fld>
            <a:endParaRPr lang="pt-BR"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i="0" dirty="0" smtClean="0"/>
              <a:t>Figura: Exemplo de gráfica Sprint Burndown. Esgotamento da Sprint, Esforço Restante, Dia. Restante, ideal.</a:t>
            </a:r>
          </a:p>
        </p:txBody>
      </p:sp>
      <p:sp>
        <p:nvSpPr>
          <p:cNvPr id="4" name="Espaço Reservado para Número de Slide 3"/>
          <p:cNvSpPr>
            <a:spLocks noGrp="1"/>
          </p:cNvSpPr>
          <p:nvPr>
            <p:ph type="sldNum" sz="quarter" idx="10"/>
          </p:nvPr>
        </p:nvSpPr>
        <p:spPr/>
        <p:txBody>
          <a:bodyPr/>
          <a:lstStyle/>
          <a:p>
            <a:fld id="{DB02C766-82EF-4A6B-9C93-68F43AA96988}" type="slidenum">
              <a:rPr lang="pt-BR" smtClean="0"/>
              <a:pPr/>
              <a:t>39</a:t>
            </a:fld>
            <a:endParaRPr lang="pt-BR"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fontScale="92500" lnSpcReduction="10000"/>
          </a:bodyPr>
          <a:lstStyle/>
          <a:p>
            <a:r>
              <a:rPr lang="pt-BR" dirty="0" smtClean="0"/>
              <a:t>A resposta curta é - sim, uma Sprint pode ser cancelado se o objetivo se tornar obsoleto.</a:t>
            </a:r>
          </a:p>
          <a:p>
            <a:endParaRPr lang="pt-BR" dirty="0" smtClean="0"/>
          </a:p>
          <a:p>
            <a:r>
              <a:rPr lang="pt-BR" dirty="0" smtClean="0"/>
              <a:t>No entanto, é apenas o PO que tem o poder de cancelar uma Sprint. Claro, ele pode ser aconselhado por outros stakeholders, SM ou a equipe, mas é apenas o PO que pode tomar a decisão final se um Sprint tiver que ser cancelado.</a:t>
            </a:r>
          </a:p>
          <a:p>
            <a:endParaRPr lang="pt-BR" dirty="0" smtClean="0"/>
          </a:p>
          <a:p>
            <a:r>
              <a:rPr lang="pt-BR" dirty="0" smtClean="0"/>
              <a:t>O cancelamento pode ocorrer se, de repente, o Objetivo da Sprint ficar desatualizada e / ou não for mais uma meta de negócio; portanto, não há necessidade de desenvolvimento contínuo. Isso pode acontecer se a situação do mercado mudar ou devido a uma mudança nas condições técnicas; nesse caso, não faz sentido continuar a Sprint atual nas condições fornecidas. Na realidade, isso não acontece com freqüência devido às iterações de Sprint muito curtas, em que a maioria das empresas não olha para a frente mais de um mês.</a:t>
            </a:r>
          </a:p>
          <a:p>
            <a:endParaRPr lang="pt-BR" dirty="0" smtClean="0"/>
          </a:p>
          <a:p>
            <a:r>
              <a:rPr lang="pt-BR" dirty="0" smtClean="0"/>
              <a:t>Pode haver alguns dos itens do Backlog do Produto que são classificados como “concluído” quando uma Sprint é cancelada. Nesse caso, o procedimento normal é o seguinte: os incrementos são revisados ​​e, se alguns deles puderem ser entregues, o PO pode optar por aceitar a entrega menor. O trabalho que não for concluído será colocado de volta na carteira de produtos e re-estimado.</a:t>
            </a:r>
          </a:p>
          <a:p>
            <a:endParaRPr lang="pt-BR" dirty="0" smtClean="0"/>
          </a:p>
          <a:p>
            <a:r>
              <a:rPr lang="pt-BR" dirty="0" smtClean="0"/>
              <a:t>Conforme mencionado acima, os cancelamentos não são comuns e podem ser difíceis para a equipe de desenvolvimento porque o compromisso de entregar no Scrum é extremamente alto. Também é caro cancelar um Sprint, pois todos têm que se reagrupar em outra reunião de planejamento de Sprint para iniciar uma nova Sprint. Uma boa explicação do cancelamento é necessária para a equipe de desenvolvimento, para que eles entendam o motivo e estejam prontos para um comprometimento total na próxima Sprint.</a:t>
            </a:r>
            <a:endParaRPr lang="pt-BR" dirty="0"/>
          </a:p>
        </p:txBody>
      </p:sp>
      <p:sp>
        <p:nvSpPr>
          <p:cNvPr id="4" name="Espaço Reservado para Número de Slide 3"/>
          <p:cNvSpPr>
            <a:spLocks noGrp="1"/>
          </p:cNvSpPr>
          <p:nvPr>
            <p:ph type="sldNum" sz="quarter" idx="10"/>
          </p:nvPr>
        </p:nvSpPr>
        <p:spPr/>
        <p:txBody>
          <a:bodyPr/>
          <a:lstStyle/>
          <a:p>
            <a:fld id="{DB02C766-82EF-4A6B-9C93-68F43AA96988}" type="slidenum">
              <a:rPr lang="pt-BR" smtClean="0"/>
              <a:pPr/>
              <a:t>40</a:t>
            </a:fld>
            <a:endParaRPr lang="pt-B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r>
              <a:rPr lang="pt-BR" dirty="0" smtClean="0"/>
              <a:t>É uma estrutura adaptativa, iterativa, rápida, flexível e eficaz projetada para entregar valor priorizado e rápido para o cliente. Vários outros processos, técnicas e métodos podem ser empregados na estrutura. Scrum, ou envolve práticas existentes ou as torna desnecessárias. O Scrum torna visível a eficácia </a:t>
            </a:r>
            <a:r>
              <a:rPr lang="pt-BR" b="1" dirty="0" smtClean="0"/>
              <a:t>relativa</a:t>
            </a:r>
            <a:r>
              <a:rPr lang="pt-BR" dirty="0" smtClean="0"/>
              <a:t> do gerenciamento, ambiente e técnicas de trabalho atuais, </a:t>
            </a:r>
            <a:r>
              <a:rPr lang="pt-BR" b="1" dirty="0" smtClean="0"/>
              <a:t>para que melhorias possam ser feitas</a:t>
            </a:r>
            <a:r>
              <a:rPr lang="pt-BR" dirty="0" smtClean="0"/>
              <a:t>. </a:t>
            </a:r>
          </a:p>
          <a:p>
            <a:endParaRPr lang="pt-BR" dirty="0" smtClean="0"/>
          </a:p>
          <a:p>
            <a:r>
              <a:rPr lang="pt-BR" dirty="0" smtClean="0"/>
              <a:t>O cliente fica no centro o tempo todo,</a:t>
            </a:r>
            <a:r>
              <a:rPr lang="pt-BR" baseline="0" dirty="0" smtClean="0"/>
              <a:t> isto é, foco em atender o cliente</a:t>
            </a:r>
            <a:r>
              <a:rPr lang="pt-BR" dirty="0" smtClean="0"/>
              <a:t>. Scrum garante transparência na comunicação e cria um ambiente de responsabilidade coletiva e progresso contínuo.</a:t>
            </a:r>
          </a:p>
        </p:txBody>
      </p:sp>
      <p:sp>
        <p:nvSpPr>
          <p:cNvPr id="4" name="Espaço Reservado para Número de Slide 3"/>
          <p:cNvSpPr>
            <a:spLocks noGrp="1"/>
          </p:cNvSpPr>
          <p:nvPr>
            <p:ph type="sldNum" sz="quarter" idx="10"/>
          </p:nvPr>
        </p:nvSpPr>
        <p:spPr/>
        <p:txBody>
          <a:bodyPr/>
          <a:lstStyle/>
          <a:p>
            <a:fld id="{DB02C766-82EF-4A6B-9C93-68F43AA96988}" type="slidenum">
              <a:rPr lang="pt-BR" smtClean="0"/>
              <a:pPr/>
              <a:t>5</a:t>
            </a:fld>
            <a:endParaRPr lang="pt-BR"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r>
              <a:rPr lang="pt-BR" dirty="0" smtClean="0"/>
              <a:t>No início de um nova Sprint, é realizada uma reunião de planejamento da Sprint. O objetivo é apresentar um plano de trabalho para o período. O planejamento é uma cocriação de todo o Time Scrum. Esta é uma reunião com limite de tempo, que pode levar no máximo 8 horas para um período de Sprint de 4 semanas e 4 horas em caso de intervalo de Sprint de 14 dias. O SM facilita a reunião e garante que ela permaneça dentro do prazo.</a:t>
            </a:r>
            <a:endParaRPr lang="pt-BR" dirty="0"/>
          </a:p>
        </p:txBody>
      </p:sp>
      <p:sp>
        <p:nvSpPr>
          <p:cNvPr id="4" name="Espaço Reservado para Número de Slide 3"/>
          <p:cNvSpPr>
            <a:spLocks noGrp="1"/>
          </p:cNvSpPr>
          <p:nvPr>
            <p:ph type="sldNum" sz="quarter" idx="10"/>
          </p:nvPr>
        </p:nvSpPr>
        <p:spPr/>
        <p:txBody>
          <a:bodyPr/>
          <a:lstStyle/>
          <a:p>
            <a:fld id="{DB02C766-82EF-4A6B-9C93-68F43AA96988}" type="slidenum">
              <a:rPr lang="pt-BR" smtClean="0"/>
              <a:pPr/>
              <a:t>41</a:t>
            </a:fld>
            <a:endParaRPr lang="pt-BR"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r>
              <a:rPr lang="pt-BR" dirty="0" smtClean="0"/>
              <a:t>*ver slide</a:t>
            </a:r>
          </a:p>
          <a:p>
            <a:endParaRPr lang="pt-BR" dirty="0" smtClean="0"/>
          </a:p>
          <a:p>
            <a:r>
              <a:rPr lang="pt-BR" dirty="0" smtClean="0"/>
              <a:t>Cabe 100% à equipe de desenvolvimento selecionar o número de itens do Backlog do Produto para a Sprint. A equipe de desenvolvimento decide o que pode realizar e se comprometer no próxima Sprint. É aqui que muitos projetos Scrum falham; Freqüentemente, vemos que o PO forçar os itens do Backlog do Produto em uma Sprint sem ter comprometimento de 100% da equipe.</a:t>
            </a:r>
          </a:p>
          <a:p>
            <a:endParaRPr lang="pt-BR" dirty="0" smtClean="0"/>
          </a:p>
          <a:p>
            <a:r>
              <a:rPr lang="pt-BR" dirty="0" smtClean="0"/>
              <a:t>O PO garante que os participantes estejam preparados para discutir os itens mais importantes do Backlog do Produto e como eles são mapeados para o Objetivo do Produto. O Time Scrum também pode convidar outras pessoas para participar da Sprint Planning para fornecer conselhos.</a:t>
            </a:r>
          </a:p>
          <a:p>
            <a:endParaRPr lang="pt-BR" dirty="0" smtClean="0"/>
          </a:p>
        </p:txBody>
      </p:sp>
      <p:sp>
        <p:nvSpPr>
          <p:cNvPr id="4" name="Espaço Reservado para Número de Slide 3"/>
          <p:cNvSpPr>
            <a:spLocks noGrp="1"/>
          </p:cNvSpPr>
          <p:nvPr>
            <p:ph type="sldNum" sz="quarter" idx="10"/>
          </p:nvPr>
        </p:nvSpPr>
        <p:spPr/>
        <p:txBody>
          <a:bodyPr/>
          <a:lstStyle/>
          <a:p>
            <a:fld id="{DB02C766-82EF-4A6B-9C93-68F43AA96988}" type="slidenum">
              <a:rPr lang="pt-BR" smtClean="0"/>
              <a:pPr/>
              <a:t>42</a:t>
            </a:fld>
            <a:endParaRPr lang="pt-BR"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fontScale="70000" lnSpcReduction="20000"/>
          </a:bodyPr>
          <a:lstStyle/>
          <a:p>
            <a:endParaRPr lang="pt-BR" dirty="0"/>
          </a:p>
        </p:txBody>
      </p:sp>
      <p:sp>
        <p:nvSpPr>
          <p:cNvPr id="4" name="Espaço Reservado para Número de Slide 3"/>
          <p:cNvSpPr>
            <a:spLocks noGrp="1"/>
          </p:cNvSpPr>
          <p:nvPr>
            <p:ph type="sldNum" sz="quarter" idx="10"/>
          </p:nvPr>
        </p:nvSpPr>
        <p:spPr/>
        <p:txBody>
          <a:bodyPr/>
          <a:lstStyle/>
          <a:p>
            <a:fld id="{DB02C766-82EF-4A6B-9C93-68F43AA96988}" type="slidenum">
              <a:rPr lang="pt-BR" smtClean="0"/>
              <a:pPr/>
              <a:t>43</a:t>
            </a:fld>
            <a:endParaRPr lang="pt-BR"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fontScale="92500" lnSpcReduction="20000"/>
          </a:bodyPr>
          <a:lstStyle/>
          <a:p>
            <a:r>
              <a:rPr lang="pt-BR" dirty="0" smtClean="0"/>
              <a:t>POR QUE</a:t>
            </a:r>
          </a:p>
          <a:p>
            <a:pPr>
              <a:buFont typeface="Arial" pitchFamily="34" charset="0"/>
              <a:buChar char="•"/>
            </a:pPr>
            <a:r>
              <a:rPr lang="pt-BR" dirty="0" smtClean="0"/>
              <a:t>O PO propõe como o produto pode aumentar seu valor e utilidade na Sprint atual. Todo o Time Scrum colabora para definir </a:t>
            </a:r>
            <a:r>
              <a:rPr lang="pt-BR" dirty="0" err="1" smtClean="0"/>
              <a:t>umo</a:t>
            </a:r>
            <a:r>
              <a:rPr lang="pt-BR" dirty="0" smtClean="0"/>
              <a:t> Objetivo da Sprint que diz porque a Sprint é valiosa para os stakeholders. O Objetivo da Sprint deve ser finalizada antes do final do Planejamento da Sprint.</a:t>
            </a:r>
          </a:p>
          <a:p>
            <a:endParaRPr lang="pt-BR" dirty="0" smtClean="0"/>
          </a:p>
          <a:p>
            <a:r>
              <a:rPr lang="pt-BR" dirty="0" smtClean="0"/>
              <a:t>O QUE </a:t>
            </a:r>
          </a:p>
          <a:p>
            <a:pPr marL="0" marR="0" lvl="0" indent="0" algn="l" defTabSz="914400" rtl="0" eaLnBrk="1" fontAlgn="auto" latinLnBrk="0" hangingPunct="1">
              <a:lnSpc>
                <a:spcPct val="100000"/>
              </a:lnSpc>
              <a:spcBef>
                <a:spcPts val="0"/>
              </a:spcBef>
              <a:spcAft>
                <a:spcPts val="0"/>
              </a:spcAft>
              <a:buClrTx/>
              <a:buSzTx/>
              <a:buFont typeface="Arial" pitchFamily="34" charset="0"/>
              <a:buChar char="•"/>
              <a:tabLst/>
              <a:defRPr/>
            </a:pPr>
            <a:r>
              <a:rPr lang="pt-BR" dirty="0" smtClean="0"/>
              <a:t>O PO explica e discute o objetivo que a Sprint deve almejar e percorre os itens do Backlog do Produto que estão envolvidos para alcançar isso. Toda a equipe de desenvolvimento colabora então no entendimento das tarefas da Sprint, e desta forma a equipe pode prever a funcionalidade que será desenvolvida na próxima Sprint. </a:t>
            </a:r>
          </a:p>
          <a:p>
            <a:pPr>
              <a:buFont typeface="Arial" pitchFamily="34" charset="0"/>
              <a:buChar char="•"/>
            </a:pPr>
            <a:r>
              <a:rPr lang="pt-BR" dirty="0" smtClean="0"/>
              <a:t>A equipe de desenvolvimento concorda com </a:t>
            </a:r>
            <a:r>
              <a:rPr lang="pt-BR" dirty="0" err="1" smtClean="0"/>
              <a:t>umo</a:t>
            </a:r>
            <a:r>
              <a:rPr lang="pt-BR" dirty="0" smtClean="0"/>
              <a:t> Objetivo da Sprint durante este processo, mostrando os objetivos que serão atendidos por meio do desenvolvimento dos itens do Backlog do Produto selecionados. O Objetivo da Sprint mostrará à equipe por que construir o incremento do produto.</a:t>
            </a:r>
          </a:p>
          <a:p>
            <a:endParaRPr lang="pt-BR" dirty="0" smtClean="0"/>
          </a:p>
          <a:p>
            <a:r>
              <a:rPr lang="pt-BR" dirty="0" smtClean="0"/>
              <a:t>COMO</a:t>
            </a:r>
          </a:p>
          <a:p>
            <a:pPr>
              <a:buFont typeface="Arial" pitchFamily="34" charset="0"/>
              <a:buChar char="•"/>
            </a:pPr>
            <a:r>
              <a:rPr lang="pt-BR" dirty="0" smtClean="0"/>
              <a:t>Aqui, o Objetivo da Sprint está criada e os itens do Backlog do Produto para a Sprint estão escolhidos. É hora de a equipe descrever como construirá a funcionalidade e quais critérios devem ser atendidos antes que um incremento de produto possa ser declarado como concluído.</a:t>
            </a:r>
          </a:p>
          <a:p>
            <a:pPr>
              <a:buFont typeface="Arial" pitchFamily="34" charset="0"/>
              <a:buChar char="•"/>
            </a:pPr>
            <a:r>
              <a:rPr lang="pt-BR" dirty="0" smtClean="0"/>
              <a:t>Para cada item do Backlog do Produto selecionado, os Desenvolvedores planejam o trabalho necessário para criar um Incremento que atenda à </a:t>
            </a:r>
            <a:r>
              <a:rPr lang="pt-BR" dirty="0" smtClean="0"/>
              <a:t>DoD. </a:t>
            </a:r>
            <a:r>
              <a:rPr lang="pt-BR" dirty="0" smtClean="0"/>
              <a:t>Isso geralmente é feito decompondo itens do Backlog do Produto em itens de trabalho menores de um dia ou menos. A forma como isso é feito fica a critério exclusivo dos Desenvolvedores. Ninguém mais diz a eles como transformar itens do Backlog do Produto em incrementos de valor.</a:t>
            </a:r>
          </a:p>
          <a:p>
            <a:endParaRPr lang="pt-BR" dirty="0" smtClean="0"/>
          </a:p>
          <a:p>
            <a:r>
              <a:rPr lang="pt-BR" dirty="0" smtClean="0"/>
              <a:t>O Objetivo da Sprint, os itens do Backlog do Produto selecionados para a Sprint, mais o planejamento para entregá-los são, juntos, chamados de Backlog da Sprint.</a:t>
            </a:r>
          </a:p>
          <a:p>
            <a:endParaRPr lang="pt-BR" dirty="0" smtClean="0"/>
          </a:p>
          <a:p>
            <a:endParaRPr lang="pt-BR" dirty="0"/>
          </a:p>
        </p:txBody>
      </p:sp>
      <p:sp>
        <p:nvSpPr>
          <p:cNvPr id="4" name="Espaço Reservado para Número de Slide 3"/>
          <p:cNvSpPr>
            <a:spLocks noGrp="1"/>
          </p:cNvSpPr>
          <p:nvPr>
            <p:ph type="sldNum" sz="quarter" idx="10"/>
          </p:nvPr>
        </p:nvSpPr>
        <p:spPr/>
        <p:txBody>
          <a:bodyPr/>
          <a:lstStyle/>
          <a:p>
            <a:fld id="{DB02C766-82EF-4A6B-9C93-68F43AA96988}" type="slidenum">
              <a:rPr lang="pt-BR" smtClean="0"/>
              <a:pPr/>
              <a:t>44</a:t>
            </a:fld>
            <a:endParaRPr lang="pt-BR" dirty="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fontScale="55000" lnSpcReduction="20000"/>
          </a:bodyPr>
          <a:lstStyle/>
          <a:p>
            <a:r>
              <a:rPr lang="pt-BR" dirty="0" smtClean="0"/>
              <a:t>A equipe de desenvolvimento freqüentemente inicia o processo de Backlog da Sprint projetando o sistema e as tarefas necessárias para transformar o item do Backlog do Produto em um incremento de produto funcional. No Scrum, a palavra tarefa (s) é usada para se referir ao trabalho que precisa ser executado - esses são os pequenos ícones que você pode ver no desenho na coluna A Fazer, Em Andamento e Concluído e eles representam uma peça de trabalho que passa de A Fazer para Concluído.</a:t>
            </a:r>
          </a:p>
          <a:p>
            <a:endParaRPr lang="pt-BR" dirty="0" smtClean="0"/>
          </a:p>
          <a:p>
            <a:r>
              <a:rPr lang="pt-BR" dirty="0" smtClean="0"/>
              <a:t>As tarefas podem ser de quantidade diferente, e também as estimativas podem variar de tarefa para tarefa. Portanto, na reunião de planejamento da Sprint, a equipe de desenvolvimento cria uma série de tarefas para que possam prever o que serão capazes de entregar ao final da Sprint. Ao final da reunião de planejamento da Sprint, a equipe dividiu o trabalho a ser feito por itens do Backlog do Produto em tarefas menores, que geralmente levam menos de um dia.</a:t>
            </a:r>
          </a:p>
          <a:p>
            <a:endParaRPr lang="pt-BR" dirty="0" smtClean="0"/>
          </a:p>
          <a:p>
            <a:r>
              <a:rPr lang="pt-BR" dirty="0" smtClean="0"/>
              <a:t>Ao final da reunião a equipe terá tarefas suficientes para trabalhar pelo menos nos primeiros dias. Não há líder ou SM para dizer quem deve trabalhar em uma tarefa específica. A equipe de desenvolvimento é 100% auto-organizada do início ao fim de um Sprint. Todos na equipe estão comprometidos com todas as tarefas.</a:t>
            </a:r>
          </a:p>
          <a:p>
            <a:endParaRPr lang="pt-BR" dirty="0" smtClean="0"/>
          </a:p>
          <a:p>
            <a:r>
              <a:rPr lang="pt-BR" dirty="0" smtClean="0"/>
              <a:t>Depois que os itens do Backlog são divididos em tarefas pela equipe de desenvolvimento, o PO fica pronto para esclarecer quaisquer problemas que venham dos membros da equipe de desenvolvimento e pode até estar pronto para fazer algumas compensações. A equipe de desenvolvimento também pode renegociar os itens do Backlog do Produto escolhido com o PO, se a equipe perceber que eles têm muito ou pouco trabalho para a Sprint. Às vezes, a equipe ou o PO convida outras pessoas para participar da reunião de planejamento da Sprint - pode ser uma equipe técnica ou podem ser pessoas com profundo conhecimento do domínio. Mais importante ainda, a equipe de desenvolvimento precisa ter uma compreensão clara do que precisa entregar; caso contrário, o comprometimento de 100% não é possível.</a:t>
            </a:r>
          </a:p>
        </p:txBody>
      </p:sp>
      <p:sp>
        <p:nvSpPr>
          <p:cNvPr id="4" name="Espaço Reservado para Número de Slide 3"/>
          <p:cNvSpPr>
            <a:spLocks noGrp="1"/>
          </p:cNvSpPr>
          <p:nvPr>
            <p:ph type="sldNum" sz="quarter" idx="10"/>
          </p:nvPr>
        </p:nvSpPr>
        <p:spPr/>
        <p:txBody>
          <a:bodyPr/>
          <a:lstStyle/>
          <a:p>
            <a:fld id="{DB02C766-82EF-4A6B-9C93-68F43AA96988}" type="slidenum">
              <a:rPr lang="pt-BR" smtClean="0"/>
              <a:pPr/>
              <a:t>45</a:t>
            </a:fld>
            <a:endParaRPr lang="pt-BR"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r>
              <a:rPr lang="pt-BR" dirty="0" smtClean="0"/>
              <a:t>O Objetivo da Sprint é usada como diretriz pela equipe de desenvolvimento, mostrando a eles por que estão desenvolvendo o incremento do produto e como podem atingir a meta por meio da implementação dos itens do Backlog do Produto. O Objetivo da Sprint é uma breve descrição (2-3 frases) do que a equipe planeja alcançar durante a Sprint. Ele é escrito de forma colaborativa pela equipe e pelo PO.</a:t>
            </a:r>
          </a:p>
          <a:p>
            <a:endParaRPr lang="pt-BR" dirty="0" smtClean="0"/>
          </a:p>
          <a:p>
            <a:r>
              <a:rPr lang="pt-BR" dirty="0" smtClean="0"/>
              <a:t>O Objetivo da Sprint é determinada em colaboração pela equipe de desenvolvimento, PO e SM.</a:t>
            </a:r>
          </a:p>
          <a:p>
            <a:endParaRPr lang="pt-BR" dirty="0" smtClean="0"/>
          </a:p>
          <a:p>
            <a:r>
              <a:rPr lang="pt-BR" dirty="0" smtClean="0"/>
              <a:t>O Objetivo da Sprint deve ser visível durante o desenvolvimento do incremento do produto para garantir que a equipe de desenvolvimento esteja construindo e cumprindo os objetivos ao implementar a funcionalidade e a tecnologia. Em algumas situações, o trabalho pode tomar um rumo inesperado e parecer diferente do esperado, e a equipe de desenvolvimento pode então alterar o escopo do Backlog da Sprint em colaboração com o PO. Isso não deve acontecer com freqüência e deve ser discutido em retrospectiva - qual foi o motivo e como isso pode ser evitado nas próximas Sprints.</a:t>
            </a:r>
          </a:p>
          <a:p>
            <a:endParaRPr lang="pt-BR" dirty="0" smtClean="0"/>
          </a:p>
          <a:p>
            <a:r>
              <a:rPr lang="pt-BR" dirty="0" smtClean="0"/>
              <a:t>O Sprint Planning tem um prazo máximo de oito horas para um Sprint de um mês. Para Sprints mais curtos, o evento geralmente é mais curto.</a:t>
            </a:r>
            <a:endParaRPr lang="pt-BR" dirty="0"/>
          </a:p>
        </p:txBody>
      </p:sp>
      <p:sp>
        <p:nvSpPr>
          <p:cNvPr id="4" name="Espaço Reservado para Número de Slide 3"/>
          <p:cNvSpPr>
            <a:spLocks noGrp="1"/>
          </p:cNvSpPr>
          <p:nvPr>
            <p:ph type="sldNum" sz="quarter" idx="10"/>
          </p:nvPr>
        </p:nvSpPr>
        <p:spPr/>
        <p:txBody>
          <a:bodyPr/>
          <a:lstStyle/>
          <a:p>
            <a:fld id="{DB02C766-82EF-4A6B-9C93-68F43AA96988}" type="slidenum">
              <a:rPr lang="pt-BR" smtClean="0"/>
              <a:pPr/>
              <a:t>46</a:t>
            </a:fld>
            <a:endParaRPr lang="pt-BR" dirty="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r>
              <a:rPr lang="pt-BR" dirty="0" smtClean="0"/>
              <a:t>O objetivo do Daily Scrum é </a:t>
            </a:r>
            <a:r>
              <a:rPr lang="pt-BR" b="1" dirty="0" smtClean="0"/>
              <a:t>inspecionar o progresso em direção ao Objetivo da Sprint e adaptar a Backlog da Sprint conforme necessário</a:t>
            </a:r>
            <a:r>
              <a:rPr lang="pt-BR" dirty="0" smtClean="0"/>
              <a:t>, ajustando o próximo trabalho planejado.</a:t>
            </a:r>
          </a:p>
          <a:p>
            <a:endParaRPr lang="pt-BR" dirty="0" smtClean="0"/>
          </a:p>
          <a:p>
            <a:r>
              <a:rPr lang="pt-BR" dirty="0" smtClean="0"/>
              <a:t>Evento cronometrado de 15 minutos para a equipe de desenvolvimento;</a:t>
            </a:r>
          </a:p>
          <a:p>
            <a:r>
              <a:rPr lang="pt-BR" dirty="0" smtClean="0"/>
              <a:t>Realizado todos os dias da Sprint, no mesmo horário e local para reduzir a complexidade;</a:t>
            </a:r>
          </a:p>
          <a:p>
            <a:r>
              <a:rPr lang="pt-BR" dirty="0" smtClean="0"/>
              <a:t>Se o PO ou SM estão trabalhando ativamente em itens na Backlog da Sprint, eles participam como Desenvolvedores</a:t>
            </a:r>
          </a:p>
          <a:p>
            <a:r>
              <a:rPr lang="pt-BR" dirty="0" smtClean="0"/>
              <a:t>Concentre-se no progresso em direção à Objetivo da Sprint e produz um plano de ação para o próximo dia de trabalho (isso cria foco e melhora a autogestão)</a:t>
            </a:r>
          </a:p>
        </p:txBody>
      </p:sp>
      <p:sp>
        <p:nvSpPr>
          <p:cNvPr id="4" name="Espaço Reservado para Número de Slide 3"/>
          <p:cNvSpPr>
            <a:spLocks noGrp="1"/>
          </p:cNvSpPr>
          <p:nvPr>
            <p:ph type="sldNum" sz="quarter" idx="10"/>
          </p:nvPr>
        </p:nvSpPr>
        <p:spPr/>
        <p:txBody>
          <a:bodyPr/>
          <a:lstStyle/>
          <a:p>
            <a:fld id="{DB02C766-82EF-4A6B-9C93-68F43AA96988}" type="slidenum">
              <a:rPr lang="pt-BR" smtClean="0"/>
              <a:pPr/>
              <a:t>47</a:t>
            </a:fld>
            <a:endParaRPr lang="pt-BR" dirty="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lnSpcReduction="10000"/>
          </a:bodyPr>
          <a:lstStyle/>
          <a:p>
            <a:r>
              <a:rPr lang="pt-BR" dirty="0" smtClean="0"/>
              <a:t>As </a:t>
            </a:r>
            <a:r>
              <a:rPr lang="pt-BR" dirty="0" smtClean="0"/>
              <a:t>Daily Scrums melhoram a comunicação, identificam impedimentos, promovem tomadas de decisão rápidas e, conseqüentemente, eliminam a necessidade de outras reuniões.</a:t>
            </a:r>
          </a:p>
          <a:p>
            <a:r>
              <a:rPr lang="pt-BR" dirty="0" smtClean="0"/>
              <a:t>Às vezes, mais discussão é necessária do que 15 minutos. Nesse caso, a equipe de desenvolvimento ou alguns membros da equipe podem fazer reuniões separadas após a reunião diária para discussões detalhadas ou para adaptar ou re-planejar o trabalho restante ou parte dele.</a:t>
            </a:r>
          </a:p>
          <a:p>
            <a:endParaRPr lang="pt-BR" dirty="0" smtClean="0"/>
          </a:p>
          <a:p>
            <a:r>
              <a:rPr lang="pt-BR" dirty="0" smtClean="0"/>
              <a:t>Os Scrums diários melhoram a participação e colaboração da equipe, elimina outras reuniões, identifica e remove impedimentos ao desenvolvimento, rastreia o progresso revisando e atualizando o gráfico de Burndowns, sincroniza o trabalho em equipe e melhora o nível de conhecimento da equipe de desenvolvimento.</a:t>
            </a:r>
            <a:endParaRPr lang="pt-BR" dirty="0"/>
          </a:p>
        </p:txBody>
      </p:sp>
      <p:sp>
        <p:nvSpPr>
          <p:cNvPr id="4" name="Espaço Reservado para Número de Slide 3"/>
          <p:cNvSpPr>
            <a:spLocks noGrp="1"/>
          </p:cNvSpPr>
          <p:nvPr>
            <p:ph type="sldNum" sz="quarter" idx="10"/>
          </p:nvPr>
        </p:nvSpPr>
        <p:spPr/>
        <p:txBody>
          <a:bodyPr/>
          <a:lstStyle/>
          <a:p>
            <a:fld id="{DB02C766-82EF-4A6B-9C93-68F43AA96988}" type="slidenum">
              <a:rPr lang="pt-BR" smtClean="0"/>
              <a:pPr/>
              <a:t>48</a:t>
            </a:fld>
            <a:endParaRPr lang="pt-BR" dirty="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fontScale="70000" lnSpcReduction="20000"/>
          </a:bodyPr>
          <a:lstStyle/>
          <a:p>
            <a:r>
              <a:rPr lang="pt-BR" dirty="0" smtClean="0"/>
              <a:t>A revisão da Sprint é uma reunião em que o time Scrum e os stakeholders inspecionam o resultado da Sprint e determinam as adaptações futuras. O trabalho e os resultados do Time Scrum são apresentados às principais partes interessadas e há uma discussão sobre o progresso em direção ao Objetivo do Produto.</a:t>
            </a:r>
          </a:p>
          <a:p>
            <a:endParaRPr lang="pt-BR" dirty="0" smtClean="0"/>
          </a:p>
          <a:p>
            <a:r>
              <a:rPr lang="pt-BR" dirty="0" smtClean="0"/>
              <a:t>A equipe dá uma demonstração do produto e vai determinar o que está pronto e o que não está. O objetivo da reunião de revisão da Sprint é que a equipe mostre aos clientes e stakeholders o trabalho que realizaram durante a Sprint e compará-lo com o compromisso assumido no início da Sprint.</a:t>
            </a:r>
          </a:p>
          <a:p>
            <a:endParaRPr lang="pt-BR" dirty="0" smtClean="0"/>
          </a:p>
          <a:p>
            <a:r>
              <a:rPr lang="pt-BR" dirty="0" smtClean="0"/>
              <a:t>Com base nessas informações, os participantes colaboram sobre o que fazer a seguir. O Backlog do Produto também pode ser ajustado para atender a novas oportunidades. A Sprint Review é uma sessão de trabalho e o Time Scrum deve evitar limitá-la a uma apresentação.</a:t>
            </a:r>
          </a:p>
          <a:p>
            <a:endParaRPr lang="pt-BR" dirty="0" smtClean="0"/>
          </a:p>
          <a:p>
            <a:r>
              <a:rPr lang="pt-BR" dirty="0" smtClean="0"/>
              <a:t>A reunião também é usada para dar uma olhada no Backlog do Produto e quaisquer alterações feitas nele durante a Sprint e os participantes, em seguida, discutir o que pode ser feito para otimizar o valor nos próximos Sprints.</a:t>
            </a:r>
          </a:p>
          <a:p>
            <a:endParaRPr lang="pt-BR" dirty="0" smtClean="0"/>
          </a:p>
          <a:p>
            <a:r>
              <a:rPr lang="pt-BR" dirty="0" smtClean="0"/>
              <a:t>Uma revisão de Sprint pode durar até 4 horas em um Sprint de 4 semanas. A regra geral é que a revisão da Sprint não deve demorar mais do que uma hora por semana de duração da Sprint. Novamente, é o SM quem facilita a reunião e garante que ela seja mantida dentro do cronograma.</a:t>
            </a:r>
          </a:p>
          <a:p>
            <a:endParaRPr lang="pt-BR" dirty="0" smtClean="0"/>
          </a:p>
        </p:txBody>
      </p:sp>
      <p:sp>
        <p:nvSpPr>
          <p:cNvPr id="4" name="Espaço Reservado para Número de Slide 3"/>
          <p:cNvSpPr>
            <a:spLocks noGrp="1"/>
          </p:cNvSpPr>
          <p:nvPr>
            <p:ph type="sldNum" sz="quarter" idx="10"/>
          </p:nvPr>
        </p:nvSpPr>
        <p:spPr/>
        <p:txBody>
          <a:bodyPr/>
          <a:lstStyle/>
          <a:p>
            <a:fld id="{DB02C766-82EF-4A6B-9C93-68F43AA96988}" type="slidenum">
              <a:rPr lang="pt-BR" smtClean="0"/>
              <a:pPr/>
              <a:t>49</a:t>
            </a:fld>
            <a:endParaRPr lang="pt-BR" dirty="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fontScale="70000" lnSpcReduction="20000"/>
          </a:bodyPr>
          <a:lstStyle/>
          <a:p>
            <a:r>
              <a:rPr lang="pt-BR" dirty="0" smtClean="0"/>
              <a:t>A revisão da Sprint pode incluir os seguintes elementos:</a:t>
            </a:r>
          </a:p>
          <a:p>
            <a:endParaRPr lang="pt-BR" dirty="0" smtClean="0"/>
          </a:p>
          <a:p>
            <a:pPr marL="228600" indent="-228600">
              <a:buFont typeface="+mj-lt"/>
              <a:buAutoNum type="arabicPeriod"/>
            </a:pPr>
            <a:r>
              <a:rPr lang="pt-BR" dirty="0" smtClean="0"/>
              <a:t>Os participantes são a equipe de desenvolvimento e os principais interessados ​​convidados pelo PO.</a:t>
            </a:r>
          </a:p>
          <a:p>
            <a:pPr marL="228600" indent="-228600">
              <a:buFont typeface="+mj-lt"/>
              <a:buAutoNum type="arabicPeriod"/>
            </a:pPr>
            <a:r>
              <a:rPr lang="pt-BR" dirty="0" smtClean="0"/>
              <a:t>O PO explica:</a:t>
            </a:r>
          </a:p>
          <a:p>
            <a:pPr marL="685800" lvl="1" indent="-228600">
              <a:buFont typeface="+mj-lt"/>
              <a:buAutoNum type="arabicPeriod"/>
            </a:pPr>
            <a:r>
              <a:rPr lang="pt-BR" dirty="0" smtClean="0"/>
              <a:t>o que foi feito</a:t>
            </a:r>
          </a:p>
          <a:p>
            <a:pPr marL="685800" lvl="1" indent="-228600">
              <a:buFont typeface="+mj-lt"/>
              <a:buAutoNum type="arabicPeriod"/>
            </a:pPr>
            <a:r>
              <a:rPr lang="pt-BR" dirty="0" smtClean="0"/>
              <a:t>o que não foi feito</a:t>
            </a:r>
          </a:p>
          <a:p>
            <a:pPr marL="685800" lvl="1" indent="-228600">
              <a:buFont typeface="+mj-lt"/>
              <a:buAutoNum type="arabicPeriod"/>
            </a:pPr>
            <a:r>
              <a:rPr lang="pt-BR" dirty="0" smtClean="0"/>
              <a:t>trabalho que foi adicionado</a:t>
            </a:r>
          </a:p>
          <a:p>
            <a:pPr marL="685800" lvl="1" indent="-228600">
              <a:buFont typeface="+mj-lt"/>
              <a:buAutoNum type="arabicPeriod"/>
            </a:pPr>
            <a:r>
              <a:rPr lang="pt-BR" dirty="0" smtClean="0"/>
              <a:t>trabalho removido da Sprint</a:t>
            </a:r>
          </a:p>
          <a:p>
            <a:pPr marL="228600" indent="-228600">
              <a:buFont typeface="+mj-lt"/>
              <a:buAutoNum type="arabicPeriod"/>
            </a:pPr>
            <a:r>
              <a:rPr lang="pt-BR" dirty="0" smtClean="0"/>
              <a:t>A equipe de desenvolvimento explica:</a:t>
            </a:r>
          </a:p>
          <a:p>
            <a:pPr marL="685800" lvl="1" indent="-228600">
              <a:buFont typeface="+mj-lt"/>
              <a:buAutoNum type="arabicPeriod"/>
            </a:pPr>
            <a:r>
              <a:rPr lang="pt-BR" dirty="0" smtClean="0"/>
              <a:t>o que correu bem durante a Sprint</a:t>
            </a:r>
          </a:p>
          <a:p>
            <a:pPr marL="685800" lvl="1" indent="-228600">
              <a:buFont typeface="+mj-lt"/>
              <a:buAutoNum type="arabicPeriod"/>
            </a:pPr>
            <a:r>
              <a:rPr lang="pt-BR" dirty="0" smtClean="0"/>
              <a:t>que problemas encontrou</a:t>
            </a:r>
          </a:p>
          <a:p>
            <a:pPr marL="685800" lvl="1" indent="-228600">
              <a:buFont typeface="+mj-lt"/>
              <a:buAutoNum type="arabicPeriod"/>
            </a:pPr>
            <a:r>
              <a:rPr lang="pt-BR" dirty="0" smtClean="0"/>
              <a:t>como esses problemas foram resolvidos</a:t>
            </a:r>
          </a:p>
        </p:txBody>
      </p:sp>
      <p:sp>
        <p:nvSpPr>
          <p:cNvPr id="4" name="Espaço Reservado para Número de Slide 3"/>
          <p:cNvSpPr>
            <a:spLocks noGrp="1"/>
          </p:cNvSpPr>
          <p:nvPr>
            <p:ph type="sldNum" sz="quarter" idx="10"/>
          </p:nvPr>
        </p:nvSpPr>
        <p:spPr/>
        <p:txBody>
          <a:bodyPr/>
          <a:lstStyle/>
          <a:p>
            <a:fld id="{DB02C766-82EF-4A6B-9C93-68F43AA96988}" type="slidenum">
              <a:rPr lang="pt-BR" smtClean="0"/>
              <a:pPr/>
              <a:t>50</a:t>
            </a:fld>
            <a:endParaRPr lang="pt-B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pPr>
              <a:buFont typeface="Arial" pitchFamily="34" charset="0"/>
              <a:buNone/>
            </a:pPr>
            <a:r>
              <a:rPr lang="pt-BR" dirty="0" smtClean="0"/>
              <a:t>Scrum é baseado no empirismo e pensamento enxuto. O empirismo afirma que o conhecimento vem da experiência e da tomada de decisões com base no que é observado. O pensamento enxuto reduz o desperdício e se concentra no essencial.</a:t>
            </a:r>
          </a:p>
          <a:p>
            <a:pPr>
              <a:buFont typeface="Arial" pitchFamily="34" charset="0"/>
              <a:buNone/>
            </a:pPr>
            <a:r>
              <a:rPr lang="pt-BR" dirty="0" smtClean="0"/>
              <a:t>Scrum emprega uma abordagem iterativa e incremental para otimizar a previsibilidade e controlar o risco. Scrum envolve grupos de pessoas que, coletivamente, possuem todas as habilidades e conhecimentos para fazer o trabalho e compartilhar ou adquirir essas habilidades conforme necessário.</a:t>
            </a:r>
          </a:p>
          <a:p>
            <a:pPr>
              <a:buFont typeface="Arial" pitchFamily="34" charset="0"/>
              <a:buNone/>
            </a:pPr>
            <a:endParaRPr lang="pt-BR" dirty="0" smtClean="0"/>
          </a:p>
          <a:p>
            <a:pPr>
              <a:buFont typeface="Arial" pitchFamily="34" charset="0"/>
              <a:buNone/>
            </a:pPr>
            <a:r>
              <a:rPr lang="pt-BR" dirty="0" smtClean="0"/>
              <a:t>Obs.: Scrum combina quatro eventos formais de inspeção e adaptação dentro da Sprint. Esses eventos funcionam porque implementam os pilares empíricos do Scrum de transparência, inspeção e adaptação.</a:t>
            </a:r>
          </a:p>
        </p:txBody>
      </p:sp>
      <p:sp>
        <p:nvSpPr>
          <p:cNvPr id="4" name="Espaço Reservado para Número de Slide 3"/>
          <p:cNvSpPr>
            <a:spLocks noGrp="1"/>
          </p:cNvSpPr>
          <p:nvPr>
            <p:ph type="sldNum" sz="quarter" idx="10"/>
          </p:nvPr>
        </p:nvSpPr>
        <p:spPr/>
        <p:txBody>
          <a:bodyPr/>
          <a:lstStyle/>
          <a:p>
            <a:fld id="{DB02C766-82EF-4A6B-9C93-68F43AA96988}" type="slidenum">
              <a:rPr lang="pt-BR" smtClean="0"/>
              <a:pPr/>
              <a:t>6</a:t>
            </a:fld>
            <a:endParaRPr lang="pt-BR" dirty="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fontScale="70000" lnSpcReduction="20000"/>
          </a:bodyPr>
          <a:lstStyle/>
          <a:p>
            <a:pPr marL="228600" indent="-228600">
              <a:buFont typeface="+mj-lt"/>
              <a:buAutoNum type="arabicPeriod" startAt="4"/>
            </a:pPr>
            <a:r>
              <a:rPr lang="pt-BR" dirty="0" smtClean="0"/>
              <a:t>A equipe de desenvolvimento apresenta o trabalho marcado como Concluído, potencialmente entregável para implementação.</a:t>
            </a:r>
          </a:p>
          <a:p>
            <a:pPr marL="228600" indent="-228600">
              <a:buFont typeface="+mj-lt"/>
              <a:buAutoNum type="arabicPeriod" startAt="4"/>
            </a:pPr>
            <a:r>
              <a:rPr lang="pt-BR" dirty="0" smtClean="0"/>
              <a:t>A lista de pendências do produto e seu status são explicados pelo PO. Isso normalmente inclui as próximas datas de entrega e mudanças nos planos de lançamento.</a:t>
            </a:r>
          </a:p>
          <a:p>
            <a:pPr marL="228600" indent="-228600">
              <a:buFont typeface="+mj-lt"/>
              <a:buAutoNum type="arabicPeriod" startAt="4"/>
            </a:pPr>
            <a:r>
              <a:rPr lang="pt-BR" dirty="0" smtClean="0"/>
              <a:t>O que fazer a seguir é discutido por todos para agregar valor importante à próxima reunião de planejamento da Sprint.</a:t>
            </a:r>
          </a:p>
          <a:p>
            <a:pPr marL="228600" indent="-228600">
              <a:buFont typeface="+mj-lt"/>
              <a:buAutoNum type="arabicPeriod" startAt="4"/>
            </a:pPr>
            <a:r>
              <a:rPr lang="pt-BR" dirty="0" smtClean="0"/>
              <a:t>Se houver alguma mudança na situação do mercado em relação ao produto ou ao uso, isso será discutido por todos na reunião.</a:t>
            </a:r>
          </a:p>
          <a:p>
            <a:pPr marL="228600" indent="-228600">
              <a:buFont typeface="+mj-lt"/>
              <a:buAutoNum type="arabicPeriod" startAt="4"/>
            </a:pPr>
            <a:r>
              <a:rPr lang="pt-BR" dirty="0" smtClean="0"/>
              <a:t>Orçamento, cronograma e recursos dos próximos lançamentos também podem ser assunto para discussão.</a:t>
            </a:r>
          </a:p>
          <a:p>
            <a:endParaRPr lang="pt-BR" dirty="0" smtClean="0"/>
          </a:p>
          <a:p>
            <a:r>
              <a:rPr lang="pt-BR" dirty="0" smtClean="0"/>
              <a:t>A Revisão da Sprint é o penúltimo evento da Sprint e tem um prazo máximo de quatro horas para uma Sprint de um mês. Para Sprints mais curtos, o evento geralmente é mais curto.</a:t>
            </a:r>
            <a:endParaRPr lang="pt-BR" dirty="0"/>
          </a:p>
        </p:txBody>
      </p:sp>
      <p:sp>
        <p:nvSpPr>
          <p:cNvPr id="4" name="Espaço Reservado para Número de Slide 3"/>
          <p:cNvSpPr>
            <a:spLocks noGrp="1"/>
          </p:cNvSpPr>
          <p:nvPr>
            <p:ph type="sldNum" sz="quarter" idx="10"/>
          </p:nvPr>
        </p:nvSpPr>
        <p:spPr/>
        <p:txBody>
          <a:bodyPr/>
          <a:lstStyle/>
          <a:p>
            <a:fld id="{DB02C766-82EF-4A6B-9C93-68F43AA96988}" type="slidenum">
              <a:rPr lang="pt-BR" smtClean="0"/>
              <a:pPr/>
              <a:t>51</a:t>
            </a:fld>
            <a:endParaRPr lang="pt-BR" dirty="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fontScale="40000" lnSpcReduction="20000"/>
          </a:bodyPr>
          <a:lstStyle/>
          <a:p>
            <a:r>
              <a:rPr lang="pt-BR" dirty="0" smtClean="0"/>
              <a:t>Como a última cerimônia da Sprint, uma retrospectiva </a:t>
            </a:r>
            <a:r>
              <a:rPr lang="pt-BR" dirty="0" smtClean="0"/>
              <a:t>é onde </a:t>
            </a:r>
            <a:r>
              <a:rPr lang="pt-BR" dirty="0" smtClean="0"/>
              <a:t>a equipe de desenvolvimento se inspeciona e faz um plano de melhorias para implementar </a:t>
            </a:r>
            <a:r>
              <a:rPr lang="pt-BR" dirty="0" smtClean="0"/>
              <a:t>futuramente como formas </a:t>
            </a:r>
            <a:r>
              <a:rPr lang="pt-BR" dirty="0" smtClean="0"/>
              <a:t>de aumentar </a:t>
            </a:r>
            <a:r>
              <a:rPr lang="pt-BR" dirty="0" smtClean="0"/>
              <a:t>qualidade </a:t>
            </a:r>
            <a:r>
              <a:rPr lang="pt-BR" dirty="0" smtClean="0"/>
              <a:t>e </a:t>
            </a:r>
            <a:r>
              <a:rPr lang="pt-BR" dirty="0" smtClean="0"/>
              <a:t>eficácia</a:t>
            </a:r>
            <a:r>
              <a:rPr lang="pt-BR" dirty="0" smtClean="0"/>
              <a:t>.</a:t>
            </a:r>
          </a:p>
          <a:p>
            <a:endParaRPr lang="pt-BR" dirty="0" smtClean="0"/>
          </a:p>
          <a:p>
            <a:r>
              <a:rPr lang="pt-BR" dirty="0" smtClean="0"/>
              <a:t>O seu propósito é </a:t>
            </a:r>
            <a:r>
              <a:rPr lang="pt-BR" dirty="0" smtClean="0"/>
              <a:t>descobrir quais atividades e </a:t>
            </a:r>
            <a:r>
              <a:rPr lang="pt-BR" dirty="0" smtClean="0"/>
              <a:t>coisas que </a:t>
            </a:r>
            <a:r>
              <a:rPr lang="pt-BR" dirty="0" smtClean="0"/>
              <a:t>a equipe está fazendo bem, quais </a:t>
            </a:r>
            <a:r>
              <a:rPr lang="pt-BR" dirty="0" smtClean="0"/>
              <a:t>devem </a:t>
            </a:r>
            <a:r>
              <a:rPr lang="pt-BR" dirty="0" smtClean="0"/>
              <a:t>ser continuadas e o que pode ser feito para melhorar </a:t>
            </a:r>
            <a:r>
              <a:rPr lang="pt-BR" dirty="0" smtClean="0"/>
              <a:t>a </a:t>
            </a:r>
            <a:r>
              <a:rPr lang="pt-BR" dirty="0" smtClean="0"/>
              <a:t>próxima Sprint para </a:t>
            </a:r>
            <a:r>
              <a:rPr lang="pt-BR" dirty="0" smtClean="0"/>
              <a:t>que seja </a:t>
            </a:r>
            <a:r>
              <a:rPr lang="pt-BR" dirty="0" smtClean="0"/>
              <a:t>mais agradável </a:t>
            </a:r>
            <a:r>
              <a:rPr lang="pt-BR" dirty="0" smtClean="0"/>
              <a:t>e produtiva. E os </a:t>
            </a:r>
            <a:r>
              <a:rPr lang="pt-BR" dirty="0" smtClean="0"/>
              <a:t>princípios de «</a:t>
            </a:r>
            <a:r>
              <a:rPr lang="pt-BR" b="1" dirty="0" smtClean="0"/>
              <a:t>inspecionar e adaptar</a:t>
            </a:r>
            <a:r>
              <a:rPr lang="pt-BR" dirty="0" smtClean="0"/>
              <a:t>» desempenham um papel fundamental </a:t>
            </a:r>
            <a:r>
              <a:rPr lang="pt-BR" dirty="0" smtClean="0"/>
              <a:t>para isso.</a:t>
            </a:r>
            <a:endParaRPr lang="pt-BR" dirty="0" smtClean="0"/>
          </a:p>
          <a:p>
            <a:endParaRPr lang="pt-BR" dirty="0" smtClean="0"/>
          </a:p>
          <a:p>
            <a:r>
              <a:rPr lang="pt-BR" dirty="0" smtClean="0"/>
              <a:t>O Time Scrum inspeciona como foi o última Sprint em relação a indivíduos, interações, processos, ferramentas e sua DoD. Os elementos inspecionados geralmente variam com o domínio de trabalho. As premissas que se desencaminharam são identificadas e suas origens exploradas. O </a:t>
            </a:r>
            <a:r>
              <a:rPr lang="pt-BR" dirty="0" smtClean="0"/>
              <a:t>time </a:t>
            </a:r>
            <a:r>
              <a:rPr lang="pt-BR" dirty="0" smtClean="0"/>
              <a:t>discute o que deu </a:t>
            </a:r>
            <a:r>
              <a:rPr lang="pt-BR" dirty="0" smtClean="0"/>
              <a:t>certo, </a:t>
            </a:r>
            <a:r>
              <a:rPr lang="pt-BR" dirty="0" smtClean="0"/>
              <a:t>quais problemas foram encontrados e como esses problemas foram (ou não) resolvidos.</a:t>
            </a:r>
          </a:p>
          <a:p>
            <a:endParaRPr lang="pt-BR" dirty="0" smtClean="0"/>
          </a:p>
          <a:p>
            <a:r>
              <a:rPr lang="pt-BR" dirty="0" smtClean="0"/>
              <a:t>O time</a:t>
            </a:r>
            <a:r>
              <a:rPr lang="pt-BR" baseline="0" dirty="0" smtClean="0"/>
              <a:t> </a:t>
            </a:r>
            <a:r>
              <a:rPr lang="pt-BR" dirty="0" smtClean="0"/>
              <a:t>identifica as mudanças mais úteis para melhorar sua eficácia. As melhorias mais impactantes são tratadas o mais rápido possível. Eles podem até ser adicionados </a:t>
            </a:r>
            <a:r>
              <a:rPr lang="pt-BR" dirty="0" smtClean="0"/>
              <a:t>à próxima Backlog </a:t>
            </a:r>
            <a:r>
              <a:rPr lang="pt-BR" dirty="0" smtClean="0"/>
              <a:t>da </a:t>
            </a:r>
            <a:r>
              <a:rPr lang="pt-BR" dirty="0" smtClean="0"/>
              <a:t>Sprint.</a:t>
            </a:r>
            <a:endParaRPr lang="pt-BR" dirty="0" smtClean="0"/>
          </a:p>
          <a:p>
            <a:endParaRPr lang="pt-BR" dirty="0" smtClean="0"/>
          </a:p>
          <a:p>
            <a:r>
              <a:rPr lang="pt-BR" dirty="0" smtClean="0"/>
              <a:t>A </a:t>
            </a:r>
            <a:r>
              <a:rPr lang="pt-BR" dirty="0" smtClean="0"/>
              <a:t>retrospectiva dura </a:t>
            </a:r>
            <a:r>
              <a:rPr lang="pt-BR" dirty="0" smtClean="0"/>
              <a:t>no máximo 3 horas para um Sprint de 4 semanas, </a:t>
            </a:r>
            <a:r>
              <a:rPr lang="pt-BR" dirty="0" smtClean="0"/>
              <a:t>mas podem ser mais curtas. </a:t>
            </a:r>
            <a:r>
              <a:rPr lang="pt-BR" dirty="0" smtClean="0"/>
              <a:t>Novamente, o SM facilita a reunião e garante que o time-box seja respeitado. O SM garante que todos entendam o propósito da reunião.</a:t>
            </a:r>
          </a:p>
          <a:p>
            <a:endParaRPr lang="pt-BR" dirty="0" smtClean="0"/>
          </a:p>
        </p:txBody>
      </p:sp>
      <p:sp>
        <p:nvSpPr>
          <p:cNvPr id="4" name="Espaço Reservado para Número de Slide 3"/>
          <p:cNvSpPr>
            <a:spLocks noGrp="1"/>
          </p:cNvSpPr>
          <p:nvPr>
            <p:ph type="sldNum" sz="quarter" idx="10"/>
          </p:nvPr>
        </p:nvSpPr>
        <p:spPr/>
        <p:txBody>
          <a:bodyPr/>
          <a:lstStyle/>
          <a:p>
            <a:fld id="{DB02C766-82EF-4A6B-9C93-68F43AA96988}" type="slidenum">
              <a:rPr lang="pt-BR" smtClean="0"/>
              <a:pPr/>
              <a:t>52</a:t>
            </a:fld>
            <a:endParaRPr lang="pt-BR" dirty="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fontScale="40000" lnSpcReduction="20000"/>
          </a:bodyPr>
          <a:lstStyle/>
          <a:p>
            <a:r>
              <a:rPr lang="pt-BR" dirty="0" smtClean="0"/>
              <a:t>Freqüentemente, diferentes tipos de jogos são usados ​​em uma sessão de retrospectiva.</a:t>
            </a:r>
          </a:p>
          <a:p>
            <a:endParaRPr lang="pt-BR" dirty="0" smtClean="0"/>
          </a:p>
          <a:p>
            <a:r>
              <a:rPr lang="pt-BR" dirty="0" smtClean="0"/>
              <a:t>Quadro</a:t>
            </a:r>
            <a:r>
              <a:rPr lang="pt-BR" baseline="0" dirty="0" smtClean="0"/>
              <a:t> Scrum</a:t>
            </a:r>
            <a:endParaRPr lang="pt-BR" dirty="0" smtClean="0"/>
          </a:p>
          <a:p>
            <a:endParaRPr lang="pt-BR" dirty="0" smtClean="0"/>
          </a:p>
          <a:p>
            <a:r>
              <a:rPr lang="pt-BR" dirty="0" smtClean="0"/>
              <a:t>O método “Iniciar, Parar, Continuar” trata da geração rápida de idéias. Em vez de listar todos os tópicos, agrupá-los e, em seguida, tentar realizar ações em grupos específicos, essa técnica tenta identificar as ações imediatamente.</a:t>
            </a:r>
          </a:p>
          <a:p>
            <a:endParaRPr lang="pt-BR" dirty="0" smtClean="0"/>
          </a:p>
          <a:p>
            <a:r>
              <a:rPr lang="pt-BR" dirty="0" smtClean="0"/>
              <a:t>Como usá-lo</a:t>
            </a:r>
          </a:p>
          <a:p>
            <a:endParaRPr lang="pt-BR" dirty="0" smtClean="0"/>
          </a:p>
          <a:p>
            <a:pPr>
              <a:buFont typeface="Arial" pitchFamily="34" charset="0"/>
              <a:buChar char="•"/>
            </a:pPr>
            <a:r>
              <a:rPr lang="pt-BR" dirty="0" smtClean="0"/>
              <a:t>A equipe vê um modelo separado em três colunas com rótulos: Iniciar, Parar e Continuar.</a:t>
            </a:r>
          </a:p>
          <a:p>
            <a:pPr>
              <a:buFont typeface="Arial" pitchFamily="34" charset="0"/>
              <a:buChar char="•"/>
            </a:pPr>
            <a:r>
              <a:rPr lang="pt-BR" dirty="0" smtClean="0"/>
              <a:t>Reflita em equipe sobre três coisas:</a:t>
            </a:r>
          </a:p>
          <a:p>
            <a:pPr lvl="1">
              <a:buFont typeface="Arial" pitchFamily="34" charset="0"/>
              <a:buChar char="•"/>
            </a:pPr>
            <a:r>
              <a:rPr lang="pt-BR" dirty="0" smtClean="0"/>
              <a:t>O que a equipe deve começar a fazer?</a:t>
            </a:r>
          </a:p>
          <a:p>
            <a:pPr lvl="1">
              <a:buFont typeface="Arial" pitchFamily="34" charset="0"/>
              <a:buChar char="•"/>
            </a:pPr>
            <a:r>
              <a:rPr lang="pt-BR" dirty="0" smtClean="0"/>
              <a:t>O que a equipe deve parar de fazer?</a:t>
            </a:r>
          </a:p>
          <a:p>
            <a:pPr lvl="1">
              <a:buFont typeface="Arial" pitchFamily="34" charset="0"/>
              <a:buChar char="•"/>
            </a:pPr>
            <a:r>
              <a:rPr lang="pt-BR" dirty="0" smtClean="0"/>
              <a:t>O que a equipe deve continuar fazendo?</a:t>
            </a:r>
          </a:p>
          <a:p>
            <a:pPr>
              <a:buFont typeface="Arial" pitchFamily="34" charset="0"/>
              <a:buChar char="•"/>
            </a:pPr>
            <a:r>
              <a:rPr lang="pt-BR" dirty="0" smtClean="0"/>
              <a:t>Adicione suas respostas como notas adesivas digitais nas colunas correspondentes.</a:t>
            </a:r>
          </a:p>
        </p:txBody>
      </p:sp>
      <p:sp>
        <p:nvSpPr>
          <p:cNvPr id="4" name="Espaço Reservado para Número de Slide 3"/>
          <p:cNvSpPr>
            <a:spLocks noGrp="1"/>
          </p:cNvSpPr>
          <p:nvPr>
            <p:ph type="sldNum" sz="quarter" idx="10"/>
          </p:nvPr>
        </p:nvSpPr>
        <p:spPr/>
        <p:txBody>
          <a:bodyPr/>
          <a:lstStyle/>
          <a:p>
            <a:fld id="{DB02C766-82EF-4A6B-9C93-68F43AA96988}" type="slidenum">
              <a:rPr lang="pt-BR" smtClean="0"/>
              <a:pPr/>
              <a:t>53</a:t>
            </a:fld>
            <a:endParaRPr lang="pt-BR" dirty="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fontScale="40000" lnSpcReduction="20000"/>
          </a:bodyPr>
          <a:lstStyle/>
          <a:p>
            <a:r>
              <a:rPr lang="pt-BR" dirty="0" smtClean="0"/>
              <a:t>Outras vezes, o SM usa diferentes tipos de jogos para ajudar a equipe </a:t>
            </a:r>
            <a:r>
              <a:rPr lang="pt-BR" dirty="0" smtClean="0"/>
              <a:t>a </a:t>
            </a:r>
            <a:r>
              <a:rPr lang="pt-BR" dirty="0" smtClean="0"/>
              <a:t>encontrar </a:t>
            </a:r>
            <a:r>
              <a:rPr lang="pt-BR" dirty="0" smtClean="0"/>
              <a:t>melhorias </a:t>
            </a:r>
            <a:r>
              <a:rPr lang="pt-BR" dirty="0" smtClean="0"/>
              <a:t>dentro da estrutura </a:t>
            </a:r>
            <a:r>
              <a:rPr lang="pt-BR" dirty="0" smtClean="0"/>
              <a:t>Scrum.</a:t>
            </a:r>
            <a:r>
              <a:rPr lang="pt-BR" baseline="0" dirty="0" smtClean="0"/>
              <a:t> Que podem </a:t>
            </a:r>
            <a:r>
              <a:rPr lang="pt-BR" dirty="0" smtClean="0"/>
              <a:t>tornar mais eficaz e agradável seu processo para a próxima Sprint. </a:t>
            </a:r>
            <a:r>
              <a:rPr lang="pt-BR" dirty="0" smtClean="0"/>
              <a:t>Um exemplo poderia ser o </a:t>
            </a:r>
            <a:r>
              <a:rPr lang="pt-BR" dirty="0" smtClean="0"/>
              <a:t>Veleiro:</a:t>
            </a:r>
            <a:endParaRPr lang="pt-BR" dirty="0" smtClean="0"/>
          </a:p>
          <a:p>
            <a:endParaRPr lang="pt-BR" dirty="0" smtClean="0"/>
          </a:p>
          <a:p>
            <a:r>
              <a:rPr lang="pt-BR" dirty="0" smtClean="0"/>
              <a:t>*</a:t>
            </a:r>
            <a:r>
              <a:rPr lang="pt-BR" baseline="0" dirty="0" smtClean="0"/>
              <a:t>ver slide</a:t>
            </a:r>
            <a:endParaRPr lang="pt-BR" dirty="0" smtClean="0"/>
          </a:p>
          <a:p>
            <a:endParaRPr lang="pt-BR" dirty="0" smtClean="0"/>
          </a:p>
          <a:p>
            <a:r>
              <a:rPr lang="pt-BR" dirty="0" smtClean="0"/>
              <a:t>Como usá-lo</a:t>
            </a:r>
          </a:p>
          <a:p>
            <a:endParaRPr lang="pt-BR" dirty="0" smtClean="0"/>
          </a:p>
          <a:p>
            <a:pPr>
              <a:buFont typeface="Arial" pitchFamily="34" charset="0"/>
              <a:buChar char="•"/>
            </a:pPr>
            <a:r>
              <a:rPr lang="pt-BR" dirty="0" smtClean="0"/>
              <a:t>Mostre à equipe uma foto do </a:t>
            </a:r>
            <a:r>
              <a:rPr lang="pt-BR" dirty="0" smtClean="0"/>
              <a:t>veleiro, que está sendo </a:t>
            </a:r>
            <a:r>
              <a:rPr lang="pt-BR" dirty="0" smtClean="0"/>
              <a:t>impulsionado pelo vento, preso por </a:t>
            </a:r>
            <a:r>
              <a:rPr lang="pt-BR" dirty="0" smtClean="0"/>
              <a:t>âncoras e </a:t>
            </a:r>
            <a:r>
              <a:rPr lang="pt-BR" dirty="0" smtClean="0"/>
              <a:t>indo </a:t>
            </a:r>
            <a:r>
              <a:rPr lang="pt-BR" dirty="0" smtClean="0"/>
              <a:t>para a ilha,</a:t>
            </a:r>
            <a:r>
              <a:rPr lang="pt-BR" baseline="0" dirty="0" smtClean="0"/>
              <a:t> mas</a:t>
            </a:r>
            <a:r>
              <a:rPr lang="pt-BR" dirty="0" smtClean="0"/>
              <a:t> com as rochas em seu caminho.</a:t>
            </a:r>
            <a:endParaRPr lang="pt-BR" dirty="0" smtClean="0"/>
          </a:p>
          <a:p>
            <a:pPr>
              <a:buFont typeface="Arial" pitchFamily="34" charset="0"/>
              <a:buChar char="•"/>
            </a:pPr>
            <a:r>
              <a:rPr lang="pt-BR" dirty="0" smtClean="0"/>
              <a:t>Explique </a:t>
            </a:r>
            <a:r>
              <a:rPr lang="pt-BR" dirty="0" smtClean="0"/>
              <a:t>que </a:t>
            </a:r>
            <a:r>
              <a:rPr lang="pt-BR" dirty="0" smtClean="0"/>
              <a:t>uma Sprint tem fatores que o tornam lento e acelerado. As ilhas </a:t>
            </a:r>
            <a:r>
              <a:rPr lang="pt-BR" dirty="0" smtClean="0"/>
              <a:t>são </a:t>
            </a:r>
            <a:r>
              <a:rPr lang="pt-BR" dirty="0" smtClean="0"/>
              <a:t>os objetivos, </a:t>
            </a:r>
            <a:r>
              <a:rPr lang="pt-BR" dirty="0" smtClean="0"/>
              <a:t>as rochas são </a:t>
            </a:r>
            <a:r>
              <a:rPr lang="pt-BR" dirty="0" smtClean="0"/>
              <a:t>os riscos que eles podem enfrentar em relação à sua visão.</a:t>
            </a:r>
          </a:p>
          <a:p>
            <a:pPr>
              <a:buFont typeface="Arial" pitchFamily="34" charset="0"/>
              <a:buChar char="•"/>
            </a:pPr>
            <a:r>
              <a:rPr lang="pt-BR" dirty="0" smtClean="0"/>
              <a:t>Escreva quais são a visão e os objetivos da equipe.</a:t>
            </a:r>
          </a:p>
          <a:p>
            <a:pPr>
              <a:buFont typeface="Arial" pitchFamily="34" charset="0"/>
              <a:buChar char="•"/>
            </a:pPr>
            <a:r>
              <a:rPr lang="pt-BR" dirty="0" smtClean="0"/>
              <a:t>Peça à equipe para registrar em notas adesivas as coisas que eles sentiram que ajudaram a Sprint a avançar ou o retardaram. </a:t>
            </a:r>
            <a:r>
              <a:rPr lang="pt-BR" dirty="0" smtClean="0"/>
              <a:t>Cole as </a:t>
            </a:r>
            <a:r>
              <a:rPr lang="pt-BR" dirty="0" smtClean="0"/>
              <a:t>notas </a:t>
            </a:r>
            <a:r>
              <a:rPr lang="pt-BR" dirty="0" smtClean="0"/>
              <a:t>na vela indicando que aceleram, </a:t>
            </a:r>
            <a:r>
              <a:rPr lang="pt-BR" dirty="0" smtClean="0"/>
              <a:t>ou abaixo do barco, indicando </a:t>
            </a:r>
            <a:r>
              <a:rPr lang="pt-BR" dirty="0" smtClean="0"/>
              <a:t>que retardam</a:t>
            </a:r>
            <a:r>
              <a:rPr lang="pt-BR" baseline="0" dirty="0" smtClean="0"/>
              <a:t> (</a:t>
            </a:r>
            <a:r>
              <a:rPr lang="pt-BR" dirty="0" smtClean="0"/>
              <a:t>são âncoras).</a:t>
            </a:r>
          </a:p>
          <a:p>
            <a:pPr>
              <a:buFont typeface="Arial" pitchFamily="34" charset="0"/>
              <a:buChar char="•"/>
            </a:pPr>
            <a:r>
              <a:rPr lang="pt-BR" dirty="0" smtClean="0"/>
              <a:t>Escreva </a:t>
            </a:r>
            <a:r>
              <a:rPr lang="pt-BR" dirty="0" smtClean="0"/>
              <a:t>também as idéias dentro da área de riscos.</a:t>
            </a:r>
          </a:p>
          <a:p>
            <a:pPr>
              <a:buFont typeface="Arial" pitchFamily="34" charset="0"/>
              <a:buChar char="•"/>
            </a:pPr>
            <a:r>
              <a:rPr lang="pt-BR" dirty="0" smtClean="0"/>
              <a:t>Selecione um membro da equipe para agrupar todas as notas adesivas </a:t>
            </a:r>
            <a:r>
              <a:rPr lang="pt-BR" dirty="0" smtClean="0"/>
              <a:t>em </a:t>
            </a:r>
            <a:r>
              <a:rPr lang="pt-BR" dirty="0" smtClean="0"/>
              <a:t>categorias semelhantes.</a:t>
            </a:r>
          </a:p>
          <a:p>
            <a:pPr>
              <a:buFont typeface="Arial" pitchFamily="34" charset="0"/>
              <a:buChar char="•"/>
            </a:pPr>
            <a:r>
              <a:rPr lang="pt-BR" dirty="0" smtClean="0"/>
              <a:t>Obtenha feedback do resto da equipe se o agrupamento é </a:t>
            </a:r>
            <a:r>
              <a:rPr lang="pt-BR" dirty="0" smtClean="0"/>
              <a:t>justo ou se mudanças devem ser feitas.</a:t>
            </a:r>
            <a:endParaRPr lang="pt-BR" dirty="0" smtClean="0"/>
          </a:p>
          <a:p>
            <a:pPr>
              <a:buFont typeface="Arial" pitchFamily="34" charset="0"/>
              <a:buChar char="•"/>
            </a:pPr>
            <a:r>
              <a:rPr lang="pt-BR" dirty="0" smtClean="0"/>
              <a:t>Faça com que a equipe vote </a:t>
            </a:r>
            <a:r>
              <a:rPr lang="pt-BR" dirty="0" smtClean="0"/>
              <a:t>no </a:t>
            </a:r>
            <a:r>
              <a:rPr lang="pt-BR" dirty="0" smtClean="0"/>
              <a:t>que </a:t>
            </a:r>
            <a:r>
              <a:rPr lang="pt-BR" dirty="0" smtClean="0"/>
              <a:t>consideram ser grupos </a:t>
            </a:r>
            <a:r>
              <a:rPr lang="pt-BR" dirty="0" smtClean="0"/>
              <a:t>críticos </a:t>
            </a:r>
            <a:r>
              <a:rPr lang="pt-BR" dirty="0" smtClean="0"/>
              <a:t>a se concentrar.</a:t>
            </a:r>
            <a:endParaRPr lang="pt-BR" dirty="0" smtClean="0"/>
          </a:p>
          <a:p>
            <a:pPr>
              <a:buFont typeface="Arial" pitchFamily="34" charset="0"/>
              <a:buChar char="•"/>
            </a:pPr>
            <a:r>
              <a:rPr lang="pt-BR" dirty="0" smtClean="0"/>
              <a:t>Comece a análise da causa raiz e desenvolva alguns resultados.</a:t>
            </a:r>
          </a:p>
          <a:p>
            <a:endParaRPr lang="pt-BR" dirty="0" smtClean="0"/>
          </a:p>
          <a:p>
            <a:r>
              <a:rPr lang="pt-BR" dirty="0" smtClean="0"/>
              <a:t>No próxima Sprint, a equipe </a:t>
            </a:r>
            <a:r>
              <a:rPr lang="pt-BR" dirty="0" smtClean="0"/>
              <a:t>de desenvolvimento implementará </a:t>
            </a:r>
            <a:r>
              <a:rPr lang="pt-BR" dirty="0" smtClean="0"/>
              <a:t>os pontos de melhoria encontrados e listados; essa é a adaptação da </a:t>
            </a:r>
            <a:r>
              <a:rPr lang="pt-BR" dirty="0" smtClean="0"/>
              <a:t>fiscalização. </a:t>
            </a:r>
            <a:r>
              <a:rPr lang="pt-BR" dirty="0" smtClean="0"/>
              <a:t>A melhoria pode</a:t>
            </a:r>
            <a:r>
              <a:rPr lang="pt-BR" baseline="0" dirty="0" smtClean="0"/>
              <a:t> </a:t>
            </a:r>
            <a:r>
              <a:rPr lang="pt-BR" dirty="0" smtClean="0"/>
              <a:t>ser implementada em qualquer momento, mas </a:t>
            </a:r>
            <a:r>
              <a:rPr lang="pt-BR" dirty="0" smtClean="0"/>
              <a:t>a reunião pode definir </a:t>
            </a:r>
            <a:r>
              <a:rPr lang="pt-BR" smtClean="0"/>
              <a:t>um prazo.</a:t>
            </a:r>
            <a:endParaRPr lang="pt-BR" dirty="0"/>
          </a:p>
        </p:txBody>
      </p:sp>
      <p:sp>
        <p:nvSpPr>
          <p:cNvPr id="4" name="Espaço Reservado para Número de Slide 3"/>
          <p:cNvSpPr>
            <a:spLocks noGrp="1"/>
          </p:cNvSpPr>
          <p:nvPr>
            <p:ph type="sldNum" sz="quarter" idx="10"/>
          </p:nvPr>
        </p:nvSpPr>
        <p:spPr/>
        <p:txBody>
          <a:bodyPr/>
          <a:lstStyle/>
          <a:p>
            <a:fld id="{DB02C766-82EF-4A6B-9C93-68F43AA96988}" type="slidenum">
              <a:rPr lang="pt-BR" smtClean="0"/>
              <a:pPr/>
              <a:t>54</a:t>
            </a:fld>
            <a:endParaRPr lang="pt-BR" dirty="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r>
              <a:rPr lang="pt-BR" dirty="0" smtClean="0"/>
              <a:t>Os artefatos no Scrum são criados para maximizar a transparência e medir as informações-chave, para que todos tenham o mesmo entendimento do artefato. Iremos percorrer o seguinte:</a:t>
            </a:r>
          </a:p>
          <a:p>
            <a:endParaRPr lang="pt-BR" dirty="0" smtClean="0"/>
          </a:p>
          <a:p>
            <a:r>
              <a:rPr lang="pt-BR" dirty="0" smtClean="0"/>
              <a:t>Para o Backlog do Produto, é o objetivo do produto.</a:t>
            </a:r>
          </a:p>
          <a:p>
            <a:r>
              <a:rPr lang="pt-BR" dirty="0" smtClean="0"/>
              <a:t>Para a Backlog da Sprint, é o Objetivo da Sprint.</a:t>
            </a:r>
          </a:p>
          <a:p>
            <a:r>
              <a:rPr lang="pt-BR" dirty="0" smtClean="0"/>
              <a:t>Para o incremento, é a </a:t>
            </a:r>
            <a:r>
              <a:rPr lang="pt-BR" dirty="0" smtClean="0"/>
              <a:t>DoD (Definição de Pronto).</a:t>
            </a:r>
            <a:endParaRPr lang="pt-BR" dirty="0" smtClean="0"/>
          </a:p>
          <a:p>
            <a:endParaRPr lang="pt-BR" dirty="0" smtClean="0"/>
          </a:p>
          <a:p>
            <a:r>
              <a:rPr lang="pt-BR" dirty="0" smtClean="0"/>
              <a:t>Esses compromissos existem para reforçar o empirismo e os valores Scrum para o Time Scrum e seus stakeholders.</a:t>
            </a:r>
          </a:p>
          <a:p>
            <a:endParaRPr lang="pt-BR" dirty="0"/>
          </a:p>
        </p:txBody>
      </p:sp>
      <p:sp>
        <p:nvSpPr>
          <p:cNvPr id="4" name="Espaço Reservado para Número de Slide 3"/>
          <p:cNvSpPr>
            <a:spLocks noGrp="1"/>
          </p:cNvSpPr>
          <p:nvPr>
            <p:ph type="sldNum" sz="quarter" idx="10"/>
          </p:nvPr>
        </p:nvSpPr>
        <p:spPr/>
        <p:txBody>
          <a:bodyPr/>
          <a:lstStyle/>
          <a:p>
            <a:fld id="{DB02C766-82EF-4A6B-9C93-68F43AA96988}" type="slidenum">
              <a:rPr lang="pt-BR" smtClean="0"/>
              <a:pPr/>
              <a:t>55</a:t>
            </a:fld>
            <a:endParaRPr lang="pt-BR" dirty="0"/>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fontScale="70000" lnSpcReduction="20000"/>
          </a:bodyPr>
          <a:lstStyle/>
          <a:p>
            <a:r>
              <a:rPr lang="pt-BR" dirty="0" smtClean="0"/>
              <a:t>O Backlog do Produto é um conjunto de todos os requisitos básicos em ordem priorizada e é disponibilizado para a equipe de desenvolvimento pelo PO. O Backlog do Produto é um documento vivo e cabe ao PO mantê-lo atualizado.</a:t>
            </a:r>
          </a:p>
          <a:p>
            <a:endParaRPr lang="pt-BR" dirty="0" smtClean="0"/>
          </a:p>
          <a:p>
            <a:r>
              <a:rPr lang="pt-BR" dirty="0" smtClean="0"/>
              <a:t>*ver slide</a:t>
            </a:r>
          </a:p>
          <a:p>
            <a:endParaRPr lang="pt-BR" dirty="0" smtClean="0"/>
          </a:p>
          <a:p>
            <a:r>
              <a:rPr lang="pt-BR" dirty="0" smtClean="0"/>
              <a:t>O Backlog do Produto deve ter um entendimento profundo, o que significa:</a:t>
            </a:r>
          </a:p>
          <a:p>
            <a:endParaRPr lang="pt-BR" dirty="0" smtClean="0"/>
          </a:p>
          <a:p>
            <a:pPr>
              <a:buFont typeface="Arial" pitchFamily="34" charset="0"/>
              <a:buChar char="•"/>
            </a:pPr>
            <a:r>
              <a:rPr lang="pt-BR" dirty="0" smtClean="0"/>
              <a:t>Apropriadamente detalhado</a:t>
            </a:r>
          </a:p>
          <a:p>
            <a:pPr>
              <a:buFont typeface="Arial" pitchFamily="34" charset="0"/>
              <a:buChar char="•"/>
            </a:pPr>
            <a:r>
              <a:rPr lang="pt-BR" dirty="0" smtClean="0"/>
              <a:t>Estimado</a:t>
            </a:r>
          </a:p>
          <a:p>
            <a:pPr>
              <a:buFont typeface="Arial" pitchFamily="34" charset="0"/>
              <a:buChar char="•"/>
            </a:pPr>
            <a:r>
              <a:rPr lang="pt-BR" dirty="0" smtClean="0"/>
              <a:t>Emergente</a:t>
            </a:r>
          </a:p>
          <a:p>
            <a:pPr>
              <a:buFont typeface="Arial" pitchFamily="34" charset="0"/>
              <a:buChar char="•"/>
            </a:pPr>
            <a:r>
              <a:rPr lang="pt-BR" dirty="0" smtClean="0"/>
              <a:t>Priorizado</a:t>
            </a:r>
            <a:endParaRPr lang="pt-BR" dirty="0" smtClean="0"/>
          </a:p>
        </p:txBody>
      </p:sp>
      <p:sp>
        <p:nvSpPr>
          <p:cNvPr id="4" name="Espaço Reservado para Número de Slide 3"/>
          <p:cNvSpPr>
            <a:spLocks noGrp="1"/>
          </p:cNvSpPr>
          <p:nvPr>
            <p:ph type="sldNum" sz="quarter" idx="10"/>
          </p:nvPr>
        </p:nvSpPr>
        <p:spPr/>
        <p:txBody>
          <a:bodyPr/>
          <a:lstStyle/>
          <a:p>
            <a:fld id="{DB02C766-82EF-4A6B-9C93-68F43AA96988}" type="slidenum">
              <a:rPr lang="pt-BR" smtClean="0"/>
              <a:pPr/>
              <a:t>56</a:t>
            </a:fld>
            <a:endParaRPr lang="pt-BR" dirty="0"/>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fontScale="70000" lnSpcReduction="20000"/>
          </a:bodyPr>
          <a:lstStyle/>
          <a:p>
            <a:r>
              <a:rPr lang="pt-BR" dirty="0" smtClean="0"/>
              <a:t>As equipes de desenvolvimento trabalham de acordo com o Backlog do Produto e criam um incremento entregável, que é revisado e apresentado ao cliente. </a:t>
            </a:r>
            <a:r>
              <a:rPr lang="pt-BR" b="1" dirty="0" smtClean="0"/>
              <a:t>O feedback do cliente é aplicado ao Backlog do Produto</a:t>
            </a:r>
            <a:r>
              <a:rPr lang="pt-BR" dirty="0" smtClean="0"/>
              <a:t>. Os desenvolvedores que farão o trabalho são responsáveis pelo dimensionamento. O PO pode influenciar</a:t>
            </a:r>
            <a:r>
              <a:rPr lang="pt-BR" baseline="0" dirty="0" smtClean="0"/>
              <a:t> </a:t>
            </a:r>
            <a:r>
              <a:rPr lang="pt-BR" dirty="0" smtClean="0"/>
              <a:t>os Desenvolvedores, ajudando-os a compreender e selecionar soluções de compromisso.</a:t>
            </a:r>
            <a:endParaRPr lang="pt-BR" dirty="0" smtClean="0"/>
          </a:p>
        </p:txBody>
      </p:sp>
      <p:sp>
        <p:nvSpPr>
          <p:cNvPr id="4" name="Espaço Reservado para Número de Slide 3"/>
          <p:cNvSpPr>
            <a:spLocks noGrp="1"/>
          </p:cNvSpPr>
          <p:nvPr>
            <p:ph type="sldNum" sz="quarter" idx="10"/>
          </p:nvPr>
        </p:nvSpPr>
        <p:spPr/>
        <p:txBody>
          <a:bodyPr/>
          <a:lstStyle/>
          <a:p>
            <a:fld id="{DB02C766-82EF-4A6B-9C93-68F43AA96988}" type="slidenum">
              <a:rPr lang="pt-BR" smtClean="0"/>
              <a:pPr/>
              <a:t>57</a:t>
            </a:fld>
            <a:endParaRPr lang="pt-BR" dirty="0"/>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fontScale="70000" lnSpcReduction="20000"/>
          </a:bodyPr>
          <a:lstStyle/>
          <a:p>
            <a:r>
              <a:rPr lang="pt-BR" dirty="0" smtClean="0"/>
              <a:t>O refinamento do Backlog do Produto é um evento informal da equipe de desenvolvimento que acontece durante cada Sprint. No refinamento, todos na equipe, incluindo SM e PO, se reúnem para garantir que os itens de trabalho no Backlog sejam relevantes e úteis, e cada item esteja alinhado com o roteiro geral do produto. Esta é uma sessão aberta onde todos podem exprimir a sua opinião.</a:t>
            </a:r>
          </a:p>
          <a:p>
            <a:endParaRPr lang="pt-BR" dirty="0" smtClean="0"/>
          </a:p>
          <a:p>
            <a:r>
              <a:rPr lang="pt-BR" dirty="0" smtClean="0"/>
              <a:t>As atividades típicas durante o refinamento do Backlog são:</a:t>
            </a:r>
          </a:p>
          <a:p>
            <a:endParaRPr lang="pt-BR" dirty="0" smtClean="0"/>
          </a:p>
          <a:p>
            <a:pPr marL="228600" indent="-228600">
              <a:buFont typeface="+mj-lt"/>
              <a:buAutoNum type="arabicPeriod"/>
            </a:pPr>
            <a:r>
              <a:rPr lang="pt-BR" dirty="0" smtClean="0"/>
              <a:t>Pedir ao PO mais informações</a:t>
            </a:r>
          </a:p>
          <a:p>
            <a:pPr marL="228600" indent="-228600">
              <a:buFont typeface="+mj-lt"/>
              <a:buAutoNum type="arabicPeriod"/>
            </a:pPr>
            <a:r>
              <a:rPr lang="pt-BR" dirty="0" smtClean="0"/>
              <a:t>Revendo as histórias de maior prioridade no topo da lista de pendências</a:t>
            </a:r>
          </a:p>
          <a:p>
            <a:pPr marL="228600" indent="-228600">
              <a:buFont typeface="+mj-lt"/>
              <a:buAutoNum type="arabicPeriod"/>
            </a:pPr>
            <a:r>
              <a:rPr lang="pt-BR" dirty="0" smtClean="0"/>
              <a:t>Excluindo histórias que não são mais necessárias</a:t>
            </a:r>
          </a:p>
          <a:p>
            <a:pPr marL="228600" indent="-228600">
              <a:buFont typeface="+mj-lt"/>
              <a:buAutoNum type="arabicPeriod"/>
            </a:pPr>
            <a:r>
              <a:rPr lang="pt-BR" dirty="0" smtClean="0"/>
              <a:t>Escrever novas histórias de usuário</a:t>
            </a:r>
          </a:p>
          <a:p>
            <a:pPr marL="228600" indent="-228600">
              <a:buFont typeface="+mj-lt"/>
              <a:buAutoNum type="arabicPeriod"/>
            </a:pPr>
            <a:r>
              <a:rPr lang="pt-BR" dirty="0" smtClean="0"/>
              <a:t>Redefinir as prioridades e forçar a classificação das histórias</a:t>
            </a:r>
          </a:p>
          <a:p>
            <a:pPr marL="228600" indent="-228600">
              <a:buFont typeface="+mj-lt"/>
              <a:buAutoNum type="arabicPeriod"/>
            </a:pPr>
            <a:r>
              <a:rPr lang="pt-BR" dirty="0" smtClean="0"/>
              <a:t>Redefinir os critérios de aceitação</a:t>
            </a:r>
          </a:p>
          <a:p>
            <a:pPr marL="228600" indent="-228600">
              <a:buFont typeface="+mj-lt"/>
              <a:buAutoNum type="arabicPeriod"/>
            </a:pPr>
            <a:r>
              <a:rPr lang="pt-BR" dirty="0" smtClean="0"/>
              <a:t>Criação de novas histórias de usuário, se necessário</a:t>
            </a:r>
          </a:p>
          <a:p>
            <a:pPr marL="228600" indent="-228600">
              <a:buFont typeface="+mj-lt"/>
              <a:buAutoNum type="arabicPeriod"/>
            </a:pPr>
            <a:r>
              <a:rPr lang="pt-BR" dirty="0" smtClean="0"/>
              <a:t>Estimando ou re-estimando histórias</a:t>
            </a:r>
          </a:p>
          <a:p>
            <a:pPr marL="228600" indent="-228600">
              <a:buFont typeface="+mj-lt"/>
              <a:buAutoNum type="arabicPeriod"/>
            </a:pPr>
            <a:r>
              <a:rPr lang="pt-BR" dirty="0" smtClean="0"/>
              <a:t>Reavaliar a prioridade relativa das histórias</a:t>
            </a:r>
          </a:p>
          <a:p>
            <a:pPr marL="228600" indent="-228600">
              <a:buFont typeface="+mj-lt"/>
              <a:buAutoNum type="arabicPeriod"/>
            </a:pPr>
            <a:r>
              <a:rPr lang="pt-BR" dirty="0" smtClean="0"/>
              <a:t>Quebrando as epopéias (épicos) ainda mais em histórias de usuários</a:t>
            </a:r>
          </a:p>
          <a:p>
            <a:pPr marL="228600" indent="-228600">
              <a:buFont typeface="+mj-lt"/>
              <a:buAutoNum type="arabicPeriod"/>
            </a:pPr>
            <a:r>
              <a:rPr lang="pt-BR" dirty="0" smtClean="0"/>
              <a:t>Refinando histórias para se preparar para Sprints futuras</a:t>
            </a:r>
          </a:p>
          <a:p>
            <a:pPr marL="228600" indent="-228600">
              <a:buFont typeface="+mj-lt"/>
              <a:buAutoNum type="arabicPeriod"/>
            </a:pPr>
            <a:r>
              <a:rPr lang="pt-BR" dirty="0" smtClean="0"/>
              <a:t>Compreender a mudança no quadro geral da arquitetura do produto à medida que o Backlog surge</a:t>
            </a:r>
          </a:p>
          <a:p>
            <a:endParaRPr lang="pt-BR" dirty="0" smtClean="0"/>
          </a:p>
          <a:p>
            <a:r>
              <a:rPr lang="pt-BR" dirty="0" smtClean="0"/>
              <a:t>Figura: Item, Tamanho, Estimativa, Inserir item, Priorizar itens novamente, Item original grande, Refinar itens, Excluir item.</a:t>
            </a:r>
            <a:endParaRPr lang="pt-BR" dirty="0"/>
          </a:p>
        </p:txBody>
      </p:sp>
      <p:sp>
        <p:nvSpPr>
          <p:cNvPr id="4" name="Espaço Reservado para Número de Slide 3"/>
          <p:cNvSpPr>
            <a:spLocks noGrp="1"/>
          </p:cNvSpPr>
          <p:nvPr>
            <p:ph type="sldNum" sz="quarter" idx="10"/>
          </p:nvPr>
        </p:nvSpPr>
        <p:spPr/>
        <p:txBody>
          <a:bodyPr/>
          <a:lstStyle/>
          <a:p>
            <a:fld id="{DB02C766-82EF-4A6B-9C93-68F43AA96988}" type="slidenum">
              <a:rPr lang="pt-BR" smtClean="0"/>
              <a:pPr/>
              <a:t>58</a:t>
            </a:fld>
            <a:endParaRPr lang="pt-BR" dirty="0"/>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r>
              <a:rPr lang="pt-BR" dirty="0" smtClean="0"/>
              <a:t>O Objetivo do Produto descreve um estado futuro do produto que pode servir como um alvo para o </a:t>
            </a:r>
            <a:r>
              <a:rPr lang="pt-BR" dirty="0" smtClean="0"/>
              <a:t>time</a:t>
            </a:r>
            <a:r>
              <a:rPr lang="pt-BR" baseline="0" dirty="0" smtClean="0"/>
              <a:t> </a:t>
            </a:r>
            <a:r>
              <a:rPr lang="pt-BR" dirty="0" smtClean="0"/>
              <a:t>planejar</a:t>
            </a:r>
            <a:r>
              <a:rPr lang="pt-BR" dirty="0" smtClean="0"/>
              <a:t>. </a:t>
            </a:r>
            <a:r>
              <a:rPr lang="pt-BR" dirty="0" smtClean="0"/>
              <a:t>O objetivo do produto está no Backlog </a:t>
            </a:r>
            <a:r>
              <a:rPr lang="pt-BR" dirty="0" smtClean="0"/>
              <a:t>do Produto. </a:t>
            </a:r>
            <a:r>
              <a:rPr lang="pt-BR" dirty="0" smtClean="0"/>
              <a:t>E o </a:t>
            </a:r>
            <a:r>
              <a:rPr lang="pt-BR" dirty="0" smtClean="0"/>
              <a:t>restante </a:t>
            </a:r>
            <a:r>
              <a:rPr lang="pt-BR" dirty="0" smtClean="0"/>
              <a:t>surge </a:t>
            </a:r>
            <a:r>
              <a:rPr lang="pt-BR" dirty="0" smtClean="0"/>
              <a:t>para definir “o que” cumprirá </a:t>
            </a:r>
            <a:r>
              <a:rPr lang="pt-BR" dirty="0" smtClean="0"/>
              <a:t>seu Objetivo.</a:t>
            </a:r>
            <a:endParaRPr lang="pt-BR" dirty="0" smtClean="0"/>
          </a:p>
          <a:p>
            <a:endParaRPr lang="pt-BR" dirty="0" smtClean="0"/>
          </a:p>
          <a:p>
            <a:r>
              <a:rPr lang="pt-BR" dirty="0" smtClean="0"/>
              <a:t>Um produto é um veículo para agregar valor. Tem um limite claro, partes interessadas conhecidas, usuários ou clientes bem definidos. Um produto pode ser um serviço, um produto físico ou algo mais abstrato.</a:t>
            </a:r>
          </a:p>
          <a:p>
            <a:endParaRPr lang="pt-BR" dirty="0" smtClean="0"/>
          </a:p>
          <a:p>
            <a:pPr algn="l"/>
            <a:r>
              <a:rPr lang="pt-BR" dirty="0" smtClean="0"/>
              <a:t>O Objetivo do Produto é o objetivo de longo prazo para o Time Scrum. Eles devem cumprir (ou abandonar) um objetivo antes de assumir o próximo.</a:t>
            </a:r>
            <a:endParaRPr lang="pt-BR" dirty="0"/>
          </a:p>
        </p:txBody>
      </p:sp>
      <p:sp>
        <p:nvSpPr>
          <p:cNvPr id="4" name="Espaço Reservado para Número de Slide 3"/>
          <p:cNvSpPr>
            <a:spLocks noGrp="1"/>
          </p:cNvSpPr>
          <p:nvPr>
            <p:ph type="sldNum" sz="quarter" idx="10"/>
          </p:nvPr>
        </p:nvSpPr>
        <p:spPr/>
        <p:txBody>
          <a:bodyPr/>
          <a:lstStyle/>
          <a:p>
            <a:fld id="{DB02C766-82EF-4A6B-9C93-68F43AA96988}" type="slidenum">
              <a:rPr lang="pt-BR" smtClean="0"/>
              <a:pPr/>
              <a:t>59</a:t>
            </a:fld>
            <a:endParaRPr lang="pt-BR" dirty="0"/>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r>
              <a:rPr lang="pt-BR" dirty="0" smtClean="0"/>
              <a:t>O Backlog da Sprint é composto pelo Objetivo </a:t>
            </a:r>
            <a:r>
              <a:rPr lang="pt-BR" dirty="0" smtClean="0"/>
              <a:t>(</a:t>
            </a:r>
            <a:r>
              <a:rPr lang="pt-BR" dirty="0" smtClean="0"/>
              <a:t>Por que) e </a:t>
            </a:r>
            <a:r>
              <a:rPr lang="pt-BR" b="0" dirty="0" smtClean="0"/>
              <a:t>um subconjunto do Backlog do Produto </a:t>
            </a:r>
            <a:r>
              <a:rPr lang="pt-BR" dirty="0" smtClean="0"/>
              <a:t>que a equipe insere na Sprint para trabalhar (O que) e o plano de ação </a:t>
            </a:r>
            <a:r>
              <a:rPr lang="pt-BR" dirty="0" smtClean="0"/>
              <a:t>(</a:t>
            </a:r>
            <a:r>
              <a:rPr lang="pt-BR" dirty="0" smtClean="0"/>
              <a:t>Como).</a:t>
            </a:r>
          </a:p>
          <a:p>
            <a:endParaRPr lang="pt-BR" dirty="0" smtClean="0"/>
          </a:p>
          <a:p>
            <a:r>
              <a:rPr lang="pt-BR" dirty="0" smtClean="0"/>
              <a:t>É a lista de trabalho que a equipe de desenvolvimento fará durante a Sprint atual. E mostra o plano que </a:t>
            </a:r>
            <a:r>
              <a:rPr lang="pt-BR" dirty="0" smtClean="0"/>
              <a:t>para </a:t>
            </a:r>
            <a:r>
              <a:rPr lang="pt-BR" dirty="0" smtClean="0"/>
              <a:t>atingir o Objetivo </a:t>
            </a:r>
            <a:r>
              <a:rPr lang="pt-BR" dirty="0" smtClean="0"/>
              <a:t>durante </a:t>
            </a:r>
            <a:r>
              <a:rPr lang="pt-BR" dirty="0" smtClean="0"/>
              <a:t>a Sprint.</a:t>
            </a:r>
          </a:p>
          <a:p>
            <a:endParaRPr lang="pt-BR" dirty="0" smtClean="0"/>
          </a:p>
          <a:p>
            <a:r>
              <a:rPr lang="pt-BR" dirty="0" smtClean="0"/>
              <a:t>Os itens </a:t>
            </a:r>
            <a:r>
              <a:rPr lang="pt-BR" dirty="0" smtClean="0"/>
              <a:t>na </a:t>
            </a:r>
            <a:r>
              <a:rPr lang="pt-BR" dirty="0" smtClean="0"/>
              <a:t>lista de pendências </a:t>
            </a:r>
            <a:r>
              <a:rPr lang="pt-BR" dirty="0" smtClean="0"/>
              <a:t>podem </a:t>
            </a:r>
            <a:r>
              <a:rPr lang="pt-BR" dirty="0" smtClean="0"/>
              <a:t>ser divididos em tarefas pela equipe. Todos os itens </a:t>
            </a:r>
            <a:r>
              <a:rPr lang="pt-BR" dirty="0" smtClean="0"/>
              <a:t>devem </a:t>
            </a:r>
            <a:r>
              <a:rPr lang="pt-BR" dirty="0" smtClean="0"/>
              <a:t>ser desenvolvidos, testados, documentados e integrados para cumprir o compromisso.</a:t>
            </a:r>
          </a:p>
        </p:txBody>
      </p:sp>
      <p:sp>
        <p:nvSpPr>
          <p:cNvPr id="4" name="Espaço Reservado para Número de Slide 3"/>
          <p:cNvSpPr>
            <a:spLocks noGrp="1"/>
          </p:cNvSpPr>
          <p:nvPr>
            <p:ph type="sldNum" sz="quarter" idx="10"/>
          </p:nvPr>
        </p:nvSpPr>
        <p:spPr/>
        <p:txBody>
          <a:bodyPr/>
          <a:lstStyle/>
          <a:p>
            <a:fld id="{DB02C766-82EF-4A6B-9C93-68F43AA96988}" type="slidenum">
              <a:rPr lang="pt-BR" smtClean="0"/>
              <a:pPr/>
              <a:t>60</a:t>
            </a:fld>
            <a:endParaRPr lang="pt-B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r>
              <a:rPr lang="pt-BR" dirty="0" smtClean="0"/>
              <a:t>Scrum é construído usando o manifesto ágil e seus princípios; portanto, é importante conhecê-los detalhadamente e implementá-los em todo o trabalho que você e sua equipe realiza.</a:t>
            </a:r>
          </a:p>
          <a:p>
            <a:endParaRPr lang="pt-BR" dirty="0" smtClean="0"/>
          </a:p>
          <a:p>
            <a:r>
              <a:rPr lang="pt-BR" dirty="0" smtClean="0"/>
              <a:t>Em 17 de fevereiro de 2001, desenvolvedores de software se reuniram no resort Snowbird em Utah para discutir métodos de desenvolvimento ágil. Eles publicaram o Manifesto para Agile Software Development para definir a abordagem agora conhecida como desenvolvimento ágil de software. Alguns dos autores do manifesto formaram a Agile Alliance, uma organização sem fins lucrativos que promove o desenvolvimento de software de acordo com os princípios do manifesto.</a:t>
            </a:r>
            <a:endParaRPr lang="pt-BR" dirty="0"/>
          </a:p>
        </p:txBody>
      </p:sp>
      <p:sp>
        <p:nvSpPr>
          <p:cNvPr id="4" name="Espaço Reservado para Número de Slide 3"/>
          <p:cNvSpPr>
            <a:spLocks noGrp="1"/>
          </p:cNvSpPr>
          <p:nvPr>
            <p:ph type="sldNum" sz="quarter" idx="10"/>
          </p:nvPr>
        </p:nvSpPr>
        <p:spPr/>
        <p:txBody>
          <a:bodyPr/>
          <a:lstStyle/>
          <a:p>
            <a:fld id="{DB02C766-82EF-4A6B-9C93-68F43AA96988}" type="slidenum">
              <a:rPr lang="pt-BR" smtClean="0"/>
              <a:pPr/>
              <a:t>7</a:t>
            </a:fld>
            <a:endParaRPr lang="pt-BR" dirty="0"/>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r>
              <a:rPr lang="pt-BR" dirty="0" smtClean="0"/>
              <a:t>Uma vez que o Backlog da Sprint é finalizado e </a:t>
            </a:r>
            <a:r>
              <a:rPr lang="pt-BR" dirty="0" smtClean="0"/>
              <a:t>aceito pela equipe, </a:t>
            </a:r>
            <a:r>
              <a:rPr lang="pt-BR" dirty="0" smtClean="0"/>
              <a:t>novas histórias de usuário não devem ser adicionadas. Se novos requisitos surgirem durante </a:t>
            </a:r>
            <a:r>
              <a:rPr lang="pt-BR" dirty="0" smtClean="0"/>
              <a:t>uma </a:t>
            </a:r>
            <a:r>
              <a:rPr lang="pt-BR" dirty="0" smtClean="0"/>
              <a:t>Sprint, eles serão adicionados ao Backlog </a:t>
            </a:r>
            <a:r>
              <a:rPr lang="pt-BR" dirty="0" smtClean="0"/>
              <a:t>geral </a:t>
            </a:r>
            <a:r>
              <a:rPr lang="pt-BR" dirty="0" smtClean="0"/>
              <a:t>e </a:t>
            </a:r>
            <a:r>
              <a:rPr lang="pt-BR" dirty="0" smtClean="0"/>
              <a:t>atendidos em alguma </a:t>
            </a:r>
            <a:r>
              <a:rPr lang="pt-BR" dirty="0" smtClean="0"/>
              <a:t>Sprint </a:t>
            </a:r>
            <a:r>
              <a:rPr lang="pt-BR" dirty="0" smtClean="0"/>
              <a:t>futura. </a:t>
            </a:r>
            <a:r>
              <a:rPr lang="pt-BR" dirty="0" smtClean="0"/>
              <a:t>No entanto, </a:t>
            </a:r>
            <a:r>
              <a:rPr lang="pt-BR" dirty="0" smtClean="0"/>
              <a:t>a própria </a:t>
            </a:r>
            <a:r>
              <a:rPr lang="pt-BR" dirty="0" smtClean="0"/>
              <a:t>equipe de desenvolvimento pode alterar o Backlog da Sprint conforme </a:t>
            </a:r>
            <a:r>
              <a:rPr lang="pt-BR" dirty="0" smtClean="0"/>
              <a:t>ela </a:t>
            </a:r>
            <a:r>
              <a:rPr lang="pt-BR" dirty="0" smtClean="0"/>
              <a:t>evolui. </a:t>
            </a:r>
            <a:r>
              <a:rPr lang="pt-BR" strike="sngStrike" dirty="0" smtClean="0"/>
              <a:t>A equipe </a:t>
            </a:r>
            <a:r>
              <a:rPr lang="pt-BR" strike="sngStrike" dirty="0" smtClean="0"/>
              <a:t>pode </a:t>
            </a:r>
            <a:r>
              <a:rPr lang="pt-BR" strike="sngStrike" dirty="0" smtClean="0"/>
              <a:t>discutir o trabalho em andamento durante </a:t>
            </a:r>
            <a:r>
              <a:rPr lang="pt-BR" strike="sngStrike" dirty="0" smtClean="0"/>
              <a:t>a Daily</a:t>
            </a:r>
            <a:r>
              <a:rPr lang="pt-BR" strike="sngStrike" baseline="0" dirty="0" smtClean="0"/>
              <a:t> </a:t>
            </a:r>
            <a:r>
              <a:rPr lang="pt-BR" strike="sngStrike" dirty="0" smtClean="0"/>
              <a:t>e </a:t>
            </a:r>
            <a:r>
              <a:rPr lang="pt-BR" strike="sngStrike" dirty="0" smtClean="0"/>
              <a:t>modificar o </a:t>
            </a:r>
            <a:r>
              <a:rPr lang="pt-BR" strike="sngStrike" dirty="0" smtClean="0"/>
              <a:t>Backlog.</a:t>
            </a:r>
            <a:endParaRPr lang="pt-BR" strike="sngStrike" dirty="0" smtClean="0"/>
          </a:p>
          <a:p>
            <a:endParaRPr lang="pt-BR" dirty="0" smtClean="0"/>
          </a:p>
          <a:p>
            <a:r>
              <a:rPr lang="pt-BR" dirty="0" smtClean="0"/>
              <a:t>Quando um novo </a:t>
            </a:r>
            <a:r>
              <a:rPr lang="pt-BR" dirty="0" smtClean="0"/>
              <a:t>trabalho é necessário, a equipe de desenvolvimento o adiciona ao Backlog da Sprint. Conforme o trabalho é </a:t>
            </a:r>
            <a:r>
              <a:rPr lang="pt-BR" dirty="0" smtClean="0"/>
              <a:t>executado, o</a:t>
            </a:r>
            <a:r>
              <a:rPr lang="pt-BR" baseline="0" dirty="0" smtClean="0"/>
              <a:t> </a:t>
            </a:r>
            <a:r>
              <a:rPr lang="pt-BR" dirty="0" smtClean="0"/>
              <a:t>restante é estimado. E quando </a:t>
            </a:r>
            <a:r>
              <a:rPr lang="pt-BR" dirty="0" smtClean="0"/>
              <a:t>elementos do </a:t>
            </a:r>
            <a:r>
              <a:rPr lang="pt-BR" dirty="0" smtClean="0"/>
              <a:t>planejamento </a:t>
            </a:r>
            <a:r>
              <a:rPr lang="pt-BR" dirty="0" smtClean="0"/>
              <a:t>são considerados desnecessários, </a:t>
            </a:r>
            <a:r>
              <a:rPr lang="pt-BR" dirty="0" smtClean="0"/>
              <a:t>são </a:t>
            </a:r>
            <a:r>
              <a:rPr lang="pt-BR" dirty="0" smtClean="0"/>
              <a:t>removidos.</a:t>
            </a:r>
          </a:p>
          <a:p>
            <a:endParaRPr lang="pt-BR" dirty="0" smtClean="0"/>
          </a:p>
          <a:p>
            <a:r>
              <a:rPr lang="pt-BR" dirty="0" smtClean="0"/>
              <a:t>Apenas a equipe de desenvolvimento pode alterar </a:t>
            </a:r>
            <a:r>
              <a:rPr lang="pt-BR" dirty="0" smtClean="0"/>
              <a:t>o Backlog da </a:t>
            </a:r>
            <a:r>
              <a:rPr lang="pt-BR" dirty="0" smtClean="0"/>
              <a:t>Sprint durante </a:t>
            </a:r>
            <a:r>
              <a:rPr lang="pt-BR" dirty="0" smtClean="0"/>
              <a:t>seu andamento. </a:t>
            </a:r>
            <a:r>
              <a:rPr lang="pt-BR" dirty="0" smtClean="0"/>
              <a:t>O Backlog da Sprint é uma imagem em tempo real altamente visível do trabalho que </a:t>
            </a:r>
            <a:r>
              <a:rPr lang="pt-BR" dirty="0" smtClean="0"/>
              <a:t>estão</a:t>
            </a:r>
            <a:r>
              <a:rPr lang="pt-BR" baseline="0" dirty="0" smtClean="0"/>
              <a:t> fazendo</a:t>
            </a:r>
            <a:r>
              <a:rPr lang="pt-BR" dirty="0" smtClean="0"/>
              <a:t>, e </a:t>
            </a:r>
            <a:r>
              <a:rPr lang="pt-BR" dirty="0" smtClean="0"/>
              <a:t>pertence exclusivamente à </a:t>
            </a:r>
            <a:r>
              <a:rPr lang="pt-BR" dirty="0" smtClean="0"/>
              <a:t>equipe.</a:t>
            </a:r>
            <a:endParaRPr lang="pt-BR" dirty="0" smtClean="0"/>
          </a:p>
        </p:txBody>
      </p:sp>
      <p:sp>
        <p:nvSpPr>
          <p:cNvPr id="4" name="Espaço Reservado para Número de Slide 3"/>
          <p:cNvSpPr>
            <a:spLocks noGrp="1"/>
          </p:cNvSpPr>
          <p:nvPr>
            <p:ph type="sldNum" sz="quarter" idx="10"/>
          </p:nvPr>
        </p:nvSpPr>
        <p:spPr/>
        <p:txBody>
          <a:bodyPr/>
          <a:lstStyle/>
          <a:p>
            <a:fld id="{DB02C766-82EF-4A6B-9C93-68F43AA96988}" type="slidenum">
              <a:rPr lang="pt-BR" smtClean="0"/>
              <a:pPr/>
              <a:t>61</a:t>
            </a:fld>
            <a:endParaRPr lang="pt-BR" dirty="0"/>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pPr algn="l"/>
            <a:r>
              <a:rPr lang="pt-BR" dirty="0" smtClean="0"/>
              <a:t>O Backlog da Sprint mostra todas as tarefas e seus status atuais. Para dar uma visão melhor do Backlog da Sprint e mostrar se a equipe está no caminho certo para terminar todas as tarefas no prazo, um gráfico de Burndown é usado:</a:t>
            </a:r>
          </a:p>
          <a:p>
            <a:endParaRPr lang="pt-BR" dirty="0" smtClean="0"/>
          </a:p>
          <a:p>
            <a:r>
              <a:rPr lang="pt-BR" dirty="0" smtClean="0"/>
              <a:t>Burndown - gráfico</a:t>
            </a:r>
          </a:p>
          <a:p>
            <a:endParaRPr lang="pt-BR" dirty="0" smtClean="0"/>
          </a:p>
          <a:p>
            <a:r>
              <a:rPr lang="pt-BR" dirty="0" smtClean="0"/>
              <a:t>Figura: Exemplo de gráfico Sprint Burndown. Esgotamento da Sprint, Esforço Restante, Dia. Restante, ideal.</a:t>
            </a:r>
          </a:p>
          <a:p>
            <a:endParaRPr lang="pt-BR" dirty="0" smtClean="0"/>
          </a:p>
          <a:p>
            <a:r>
              <a:rPr lang="pt-BR" dirty="0" smtClean="0"/>
              <a:t>O gráfico Burndown da Sprint é um gráfico que representa a quantidade de trabalho restante e acompanha a Sprint desde seu início. O gráfico deve ser atualizado no final de cada dia, conforme o trabalho é concluído. Mostra o progresso feito pela equipe e permite que erros de estimativa sejam descobertos. Se o gráfico Burndown mostrar que a equipe não está no caminho certo para terminar as tarefas no prazo, o SM deve identificar quaisquer obstáculos ou impedimentos e tentar removê-los.</a:t>
            </a:r>
          </a:p>
          <a:p>
            <a:endParaRPr lang="pt-BR" dirty="0"/>
          </a:p>
        </p:txBody>
      </p:sp>
      <p:sp>
        <p:nvSpPr>
          <p:cNvPr id="4" name="Espaço Reservado para Número de Slide 3"/>
          <p:cNvSpPr>
            <a:spLocks noGrp="1"/>
          </p:cNvSpPr>
          <p:nvPr>
            <p:ph type="sldNum" sz="quarter" idx="10"/>
          </p:nvPr>
        </p:nvSpPr>
        <p:spPr/>
        <p:txBody>
          <a:bodyPr/>
          <a:lstStyle/>
          <a:p>
            <a:fld id="{DB02C766-82EF-4A6B-9C93-68F43AA96988}" type="slidenum">
              <a:rPr lang="pt-BR" smtClean="0"/>
              <a:pPr/>
              <a:t>62</a:t>
            </a:fld>
            <a:endParaRPr lang="pt-BR" dirty="0"/>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r>
              <a:rPr lang="pt-BR" dirty="0" smtClean="0"/>
              <a:t>O Objetivo da Sprint é o único </a:t>
            </a:r>
            <a:r>
              <a:rPr lang="pt-BR" dirty="0" smtClean="0"/>
              <a:t>objetivo </a:t>
            </a:r>
            <a:r>
              <a:rPr lang="pt-BR" dirty="0" smtClean="0"/>
              <a:t>da Sprint. Embora o Objetivo da Sprint seja um compromisso dos Desenvolvedores, ele fornece flexibilidade em termos do trabalho </a:t>
            </a:r>
            <a:r>
              <a:rPr lang="pt-BR" dirty="0" smtClean="0"/>
              <a:t>necessário </a:t>
            </a:r>
            <a:r>
              <a:rPr lang="pt-BR" dirty="0" smtClean="0"/>
              <a:t>para alcançá-lo. O Objetivo da Sprint também cria coerência e foco, encorajando o </a:t>
            </a:r>
            <a:r>
              <a:rPr lang="pt-BR" dirty="0" smtClean="0"/>
              <a:t>time </a:t>
            </a:r>
            <a:r>
              <a:rPr lang="pt-BR" dirty="0" smtClean="0"/>
              <a:t>a trabalhar junto ao invés de </a:t>
            </a:r>
            <a:r>
              <a:rPr lang="pt-BR" dirty="0" smtClean="0"/>
              <a:t>ter iniciativas </a:t>
            </a:r>
            <a:r>
              <a:rPr lang="pt-BR" dirty="0" smtClean="0"/>
              <a:t>separadas.</a:t>
            </a:r>
          </a:p>
          <a:p>
            <a:endParaRPr lang="pt-BR" dirty="0" smtClean="0"/>
          </a:p>
          <a:p>
            <a:r>
              <a:rPr lang="pt-BR" dirty="0" smtClean="0"/>
              <a:t>O Objetivo da Sprint é criado durante o evento de planejamento da Sprint e, em seguida, adicionada ao Backlog da Sprint. Conforme os desenvolvedores trabalham durante a Sprint, eles mantêm o </a:t>
            </a:r>
            <a:r>
              <a:rPr lang="pt-BR" dirty="0" smtClean="0"/>
              <a:t>objetivo em </a:t>
            </a:r>
            <a:r>
              <a:rPr lang="pt-BR" dirty="0" smtClean="0"/>
              <a:t>mente. Se o trabalho acabar sendo diferente do que eles esperavam, eles colaboram com o PO para negociar o escopo do </a:t>
            </a:r>
            <a:r>
              <a:rPr lang="pt-BR" dirty="0" smtClean="0"/>
              <a:t>Backlog </a:t>
            </a:r>
            <a:r>
              <a:rPr lang="pt-BR" dirty="0" smtClean="0"/>
              <a:t>da Sprint dentro da Sprint sem afetar o Objetivo </a:t>
            </a:r>
            <a:r>
              <a:rPr lang="pt-BR" dirty="0" smtClean="0"/>
              <a:t>dela.</a:t>
            </a:r>
            <a:endParaRPr lang="pt-BR" dirty="0"/>
          </a:p>
        </p:txBody>
      </p:sp>
      <p:sp>
        <p:nvSpPr>
          <p:cNvPr id="4" name="Espaço Reservado para Número de Slide 3"/>
          <p:cNvSpPr>
            <a:spLocks noGrp="1"/>
          </p:cNvSpPr>
          <p:nvPr>
            <p:ph type="sldNum" sz="quarter" idx="10"/>
          </p:nvPr>
        </p:nvSpPr>
        <p:spPr/>
        <p:txBody>
          <a:bodyPr/>
          <a:lstStyle/>
          <a:p>
            <a:fld id="{DB02C766-82EF-4A6B-9C93-68F43AA96988}" type="slidenum">
              <a:rPr lang="pt-BR" smtClean="0"/>
              <a:pPr/>
              <a:t>63</a:t>
            </a:fld>
            <a:endParaRPr lang="pt-BR" dirty="0"/>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r>
              <a:rPr lang="pt-BR" dirty="0" smtClean="0"/>
              <a:t>Podemos considerar o incremento </a:t>
            </a:r>
            <a:r>
              <a:rPr lang="pt-BR" baseline="0" dirty="0" smtClean="0"/>
              <a:t>como um degrau </a:t>
            </a:r>
            <a:r>
              <a:rPr lang="pt-BR" dirty="0" smtClean="0"/>
              <a:t>em direção ao objetivo do produto e um dos principais artefatos do Scrum. É </a:t>
            </a:r>
            <a:r>
              <a:rPr lang="pt-BR" dirty="0" smtClean="0"/>
              <a:t>importante que cada incremento funcione junto com os incrementos anteriores, garantindo que todos funcionem em conjunto. </a:t>
            </a:r>
            <a:r>
              <a:rPr lang="pt-BR" dirty="0" smtClean="0"/>
              <a:t>E deve </a:t>
            </a:r>
            <a:r>
              <a:rPr lang="pt-BR" dirty="0" smtClean="0"/>
              <a:t>ser </a:t>
            </a:r>
            <a:r>
              <a:rPr lang="pt-BR" dirty="0" smtClean="0"/>
              <a:t>útil </a:t>
            </a:r>
            <a:r>
              <a:rPr lang="pt-BR" dirty="0" smtClean="0"/>
              <a:t>para agregar valor.</a:t>
            </a:r>
          </a:p>
          <a:p>
            <a:endParaRPr lang="pt-BR" dirty="0" smtClean="0"/>
          </a:p>
          <a:p>
            <a:r>
              <a:rPr lang="pt-BR" dirty="0" smtClean="0"/>
              <a:t>Mais incrementos podem ser criados dentro de </a:t>
            </a:r>
            <a:r>
              <a:rPr lang="pt-BR" dirty="0" smtClean="0"/>
              <a:t>uma </a:t>
            </a:r>
            <a:r>
              <a:rPr lang="pt-BR" dirty="0" smtClean="0"/>
              <a:t>Sprint e todos os incrementos são apresentados na Sprint Review, apoiando assim o empirismo. Um incremento também pode ser entregue às partes interessadas antes do final da Sprint, não adianta esperar se ele está pronto e pode agregar valor. A Sprint Review nunca deve ser considerada uma porta para liberar valor.</a:t>
            </a:r>
          </a:p>
          <a:p>
            <a:endParaRPr lang="pt-BR" dirty="0" smtClean="0"/>
          </a:p>
          <a:p>
            <a:r>
              <a:rPr lang="pt-BR" dirty="0" smtClean="0"/>
              <a:t>O trabalho não pode ser considerado parte de um incremento a menos que atenda </a:t>
            </a:r>
            <a:r>
              <a:rPr lang="pt-BR" dirty="0" smtClean="0"/>
              <a:t>à DoD.</a:t>
            </a:r>
            <a:endParaRPr lang="pt-BR" dirty="0"/>
          </a:p>
        </p:txBody>
      </p:sp>
      <p:sp>
        <p:nvSpPr>
          <p:cNvPr id="4" name="Espaço Reservado para Número de Slide 3"/>
          <p:cNvSpPr>
            <a:spLocks noGrp="1"/>
          </p:cNvSpPr>
          <p:nvPr>
            <p:ph type="sldNum" sz="quarter" idx="10"/>
          </p:nvPr>
        </p:nvSpPr>
        <p:spPr/>
        <p:txBody>
          <a:bodyPr/>
          <a:lstStyle/>
          <a:p>
            <a:fld id="{DB02C766-82EF-4A6B-9C93-68F43AA96988}" type="slidenum">
              <a:rPr lang="pt-BR" smtClean="0"/>
              <a:pPr/>
              <a:t>64</a:t>
            </a:fld>
            <a:endParaRPr lang="pt-BR" dirty="0"/>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r>
              <a:rPr lang="pt-BR" dirty="0" smtClean="0"/>
              <a:t>A </a:t>
            </a:r>
            <a:r>
              <a:rPr lang="pt-BR" dirty="0" smtClean="0"/>
              <a:t>Definição de Pronto </a:t>
            </a:r>
            <a:r>
              <a:rPr lang="pt-BR" dirty="0" smtClean="0"/>
              <a:t>é uma descrição formal do estado do Incremento quando ele atende às medidas de qualidade exigidas para o produto</a:t>
            </a:r>
            <a:r>
              <a:rPr lang="pt-BR" dirty="0" smtClean="0"/>
              <a:t>.</a:t>
            </a:r>
          </a:p>
          <a:p>
            <a:endParaRPr lang="pt-BR" dirty="0" smtClean="0"/>
          </a:p>
          <a:p>
            <a:r>
              <a:rPr lang="pt-BR" dirty="0" smtClean="0"/>
              <a:t>No momento em que um item do Backlog do Produto atende à Definição de Pronto, um incremento nasce.</a:t>
            </a:r>
          </a:p>
          <a:p>
            <a:endParaRPr lang="pt-BR" dirty="0" smtClean="0"/>
          </a:p>
        </p:txBody>
      </p:sp>
      <p:sp>
        <p:nvSpPr>
          <p:cNvPr id="4" name="Espaço Reservado para Número de Slide 3"/>
          <p:cNvSpPr>
            <a:spLocks noGrp="1"/>
          </p:cNvSpPr>
          <p:nvPr>
            <p:ph type="sldNum" sz="quarter" idx="10"/>
          </p:nvPr>
        </p:nvSpPr>
        <p:spPr/>
        <p:txBody>
          <a:bodyPr/>
          <a:lstStyle/>
          <a:p>
            <a:fld id="{DB02C766-82EF-4A6B-9C93-68F43AA96988}" type="slidenum">
              <a:rPr lang="pt-BR" smtClean="0"/>
              <a:pPr/>
              <a:t>65</a:t>
            </a:fld>
            <a:endParaRPr lang="pt-BR" dirty="0"/>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r>
              <a:rPr lang="pt-BR" dirty="0" smtClean="0"/>
              <a:t>A Definição de Pronto </a:t>
            </a:r>
            <a:r>
              <a:rPr lang="pt-BR" dirty="0" smtClean="0"/>
              <a:t>cria transparência ao fornecer a todos um entendimento compartilhado de qual trabalho foi concluído como parte do incremento. Se um item do Backlog do Produto não atende à </a:t>
            </a:r>
            <a:r>
              <a:rPr lang="pt-BR" dirty="0" smtClean="0"/>
              <a:t>Definição de Pronto, </a:t>
            </a:r>
            <a:r>
              <a:rPr lang="pt-BR" dirty="0" smtClean="0"/>
              <a:t>ele não pode ser liberado ou mesmo apresentado na Revisão da Sprint. Em vez disso, ele retorna ao Backlog do Produto para consideração futura.</a:t>
            </a:r>
          </a:p>
          <a:p>
            <a:endParaRPr lang="pt-BR" dirty="0" smtClean="0"/>
          </a:p>
          <a:p>
            <a:r>
              <a:rPr lang="pt-BR" dirty="0" smtClean="0"/>
              <a:t>Se a </a:t>
            </a:r>
            <a:r>
              <a:rPr lang="pt-BR" dirty="0" smtClean="0"/>
              <a:t>Definição de Pronto </a:t>
            </a:r>
            <a:r>
              <a:rPr lang="pt-BR" dirty="0" smtClean="0"/>
              <a:t>para um incremento fizer parte dos padrões da organização, todos os Times Scrum devem segui-la no mínimo. Se não for um padrão organizacional, o Time Scrum deve criar </a:t>
            </a:r>
            <a:r>
              <a:rPr lang="pt-BR" dirty="0" smtClean="0"/>
              <a:t>uma </a:t>
            </a:r>
            <a:r>
              <a:rPr lang="pt-BR" dirty="0" smtClean="0"/>
              <a:t>DoD apropriada para o produto.</a:t>
            </a:r>
          </a:p>
          <a:p>
            <a:endParaRPr lang="pt-BR" dirty="0" smtClean="0"/>
          </a:p>
          <a:p>
            <a:r>
              <a:rPr lang="pt-BR" dirty="0" smtClean="0"/>
              <a:t>Os Desenvolvedores devem estar em conformidade com a </a:t>
            </a:r>
            <a:r>
              <a:rPr lang="pt-BR" dirty="0" smtClean="0"/>
              <a:t>DoD. </a:t>
            </a:r>
            <a:r>
              <a:rPr lang="pt-BR" dirty="0" smtClean="0"/>
              <a:t>Se houver vários Times Scrum trabalhando juntos em um produto, eles devem definir e cumprir mutuamente a mesma </a:t>
            </a:r>
            <a:r>
              <a:rPr lang="pt-BR" dirty="0" smtClean="0"/>
              <a:t>DoD.</a:t>
            </a:r>
            <a:endParaRPr lang="pt-BR" dirty="0"/>
          </a:p>
        </p:txBody>
      </p:sp>
      <p:sp>
        <p:nvSpPr>
          <p:cNvPr id="4" name="Espaço Reservado para Número de Slide 3"/>
          <p:cNvSpPr>
            <a:spLocks noGrp="1"/>
          </p:cNvSpPr>
          <p:nvPr>
            <p:ph type="sldNum" sz="quarter" idx="10"/>
          </p:nvPr>
        </p:nvSpPr>
        <p:spPr/>
        <p:txBody>
          <a:bodyPr/>
          <a:lstStyle/>
          <a:p>
            <a:fld id="{DB02C766-82EF-4A6B-9C93-68F43AA96988}" type="slidenum">
              <a:rPr lang="pt-BR" smtClean="0"/>
              <a:pPr/>
              <a:t>66</a:t>
            </a:fld>
            <a:endParaRPr lang="pt-B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r>
              <a:rPr lang="pt-BR" dirty="0" smtClean="0"/>
              <a:t>Estamos descobrindo melhores maneiras de desenvolver software, fazendo efetivamente e ajudando outros a fazê-lo. Por meio desse trabalho, chegamos a valorizar:</a:t>
            </a:r>
          </a:p>
          <a:p>
            <a:endParaRPr lang="pt-BR" dirty="0" smtClean="0"/>
          </a:p>
          <a:p>
            <a:r>
              <a:rPr lang="pt-BR" dirty="0" smtClean="0"/>
              <a:t>Indivíduos e interações é mais importante que processos e ferramentas</a:t>
            </a:r>
          </a:p>
          <a:p>
            <a:r>
              <a:rPr lang="pt-BR" dirty="0" smtClean="0"/>
              <a:t>Software utilizável,</a:t>
            </a:r>
            <a:r>
              <a:rPr lang="pt-BR" baseline="0" dirty="0" smtClean="0"/>
              <a:t> mesmo que inacabada, é mais útil que</a:t>
            </a:r>
            <a:r>
              <a:rPr lang="pt-BR" dirty="0" smtClean="0"/>
              <a:t> uma documentação detalhada e</a:t>
            </a:r>
            <a:r>
              <a:rPr lang="pt-BR" baseline="0" dirty="0" smtClean="0"/>
              <a:t> </a:t>
            </a:r>
            <a:r>
              <a:rPr lang="pt-BR" dirty="0" smtClean="0"/>
              <a:t>completa</a:t>
            </a:r>
          </a:p>
          <a:p>
            <a:r>
              <a:rPr lang="pt-BR" dirty="0" smtClean="0"/>
              <a:t>Colaboração com cliente é bem vinda, ao invés de negociações e contratos</a:t>
            </a:r>
          </a:p>
          <a:p>
            <a:pPr algn="l"/>
            <a:r>
              <a:rPr lang="pt-BR" dirty="0" smtClean="0"/>
              <a:t>Respostas à mudanças está acima de, simplesmente, seguir com o planejamento</a:t>
            </a:r>
          </a:p>
          <a:p>
            <a:endParaRPr lang="pt-BR" dirty="0" smtClean="0"/>
          </a:p>
          <a:p>
            <a:r>
              <a:rPr lang="pt-BR" dirty="0" smtClean="0"/>
              <a:t>Ou seja, embora haja valor nos itens à direita, valorizamos mais os itens à esquerda. </a:t>
            </a:r>
          </a:p>
          <a:p>
            <a:endParaRPr lang="pt-BR" dirty="0"/>
          </a:p>
        </p:txBody>
      </p:sp>
      <p:sp>
        <p:nvSpPr>
          <p:cNvPr id="4" name="Espaço Reservado para Número de Slide 3"/>
          <p:cNvSpPr>
            <a:spLocks noGrp="1"/>
          </p:cNvSpPr>
          <p:nvPr>
            <p:ph type="sldNum" sz="quarter" idx="10"/>
          </p:nvPr>
        </p:nvSpPr>
        <p:spPr/>
        <p:txBody>
          <a:bodyPr/>
          <a:lstStyle/>
          <a:p>
            <a:fld id="{DB02C766-82EF-4A6B-9C93-68F43AA96988}" type="slidenum">
              <a:rPr lang="pt-BR" smtClean="0"/>
              <a:pPr/>
              <a:t>8</a:t>
            </a:fld>
            <a:endParaRPr lang="pt-B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r>
              <a:rPr lang="pt-BR" dirty="0" smtClean="0"/>
              <a:t>Os significados dos itens do manifesto dentro do contexto de desenvolvimento ágil de software são descritos:</a:t>
            </a:r>
          </a:p>
          <a:p>
            <a:pPr>
              <a:buFont typeface="Arial" pitchFamily="34" charset="0"/>
              <a:buChar char="•"/>
            </a:pPr>
            <a:r>
              <a:rPr lang="pt-BR" dirty="0" smtClean="0"/>
              <a:t>Indivíduos e interações - no desenvolvimento ágil, auto-organização e motivação são importantes, assim como interações como colaboração e programação em pares.</a:t>
            </a:r>
          </a:p>
          <a:p>
            <a:pPr>
              <a:buFont typeface="Arial" pitchFamily="34" charset="0"/>
              <a:buChar char="•"/>
            </a:pPr>
            <a:r>
              <a:rPr lang="pt-BR" dirty="0" smtClean="0"/>
              <a:t>Software utilizável - o software que funciona será mais útil e bem-vindo do que apenas apresentar documentos aos clientes em reuniões.</a:t>
            </a:r>
          </a:p>
          <a:p>
            <a:pPr>
              <a:buFont typeface="Arial" pitchFamily="34" charset="0"/>
              <a:buChar char="•"/>
            </a:pPr>
            <a:r>
              <a:rPr lang="pt-BR" dirty="0" smtClean="0"/>
              <a:t>Colaboração do cliente - os requisitos não podem ser totalmente coletados no início do ciclo de desenvolvimento de software, portanto, o envolvimento contínuo do cliente ou das partes interessadas é muito importante.</a:t>
            </a:r>
          </a:p>
          <a:p>
            <a:pPr>
              <a:buFont typeface="Arial" pitchFamily="34" charset="0"/>
              <a:buChar char="•"/>
            </a:pPr>
            <a:r>
              <a:rPr lang="pt-BR" dirty="0" smtClean="0"/>
              <a:t>Respondendo às mudanças - o desenvolvimento ágil se concentra em respostas rápidas às mudanças e ao desenvolvimento contínuo.</a:t>
            </a:r>
          </a:p>
          <a:p>
            <a:endParaRPr lang="pt-BR" dirty="0"/>
          </a:p>
        </p:txBody>
      </p:sp>
      <p:sp>
        <p:nvSpPr>
          <p:cNvPr id="4" name="Espaço Reservado para Número de Slide 3"/>
          <p:cNvSpPr>
            <a:spLocks noGrp="1"/>
          </p:cNvSpPr>
          <p:nvPr>
            <p:ph type="sldNum" sz="quarter" idx="10"/>
          </p:nvPr>
        </p:nvSpPr>
        <p:spPr/>
        <p:txBody>
          <a:bodyPr/>
          <a:lstStyle/>
          <a:p>
            <a:fld id="{DB02C766-82EF-4A6B-9C93-68F43AA96988}" type="slidenum">
              <a:rPr lang="pt-BR" smtClean="0"/>
              <a:pPr/>
              <a:t>9</a:t>
            </a:fld>
            <a:endParaRPr lang="pt-B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fontScale="85000" lnSpcReduction="20000"/>
          </a:bodyPr>
          <a:lstStyle/>
          <a:p>
            <a:r>
              <a:rPr lang="pt-BR" dirty="0" smtClean="0"/>
              <a:t>Os seguintes princípios são baseados no Manifesto Ágil:</a:t>
            </a:r>
          </a:p>
          <a:p>
            <a:endParaRPr lang="pt-BR" dirty="0" smtClean="0"/>
          </a:p>
          <a:p>
            <a:pPr marL="228600" indent="-228600">
              <a:buFont typeface="+mj-lt"/>
              <a:buAutoNum type="arabicPeriod"/>
            </a:pPr>
            <a:r>
              <a:rPr lang="pt-BR" dirty="0" smtClean="0"/>
              <a:t>Nossa maior prioridade é satisfazer o cliente por meio da entrega antecipada e contínua de software valioso.</a:t>
            </a:r>
          </a:p>
          <a:p>
            <a:pPr marL="228600" indent="-228600">
              <a:buFont typeface="+mj-lt"/>
              <a:buAutoNum type="arabicPeriod"/>
            </a:pPr>
            <a:r>
              <a:rPr lang="pt-BR" dirty="0" smtClean="0"/>
              <a:t>Mudanças de requisitos são bem-vindas, mesmo no final do desenvolvimento. Os processos ágeis aproveitam a mudança como vantagem competitiva do cliente.</a:t>
            </a:r>
          </a:p>
          <a:p>
            <a:pPr marL="228600" indent="-228600">
              <a:buFont typeface="+mj-lt"/>
              <a:buAutoNum type="arabicPeriod"/>
            </a:pPr>
            <a:r>
              <a:rPr lang="pt-BR" dirty="0" smtClean="0"/>
              <a:t>Freqüência da entrega de funções ou etapas do software deve</a:t>
            </a:r>
            <a:r>
              <a:rPr lang="pt-BR" baseline="0" dirty="0" smtClean="0"/>
              <a:t> ser </a:t>
            </a:r>
            <a:r>
              <a:rPr lang="pt-BR" dirty="0" smtClean="0"/>
              <a:t>em semanas ou meses, tentando ser mais curta possível.</a:t>
            </a:r>
          </a:p>
          <a:p>
            <a:pPr marL="228600" indent="-228600">
              <a:buFont typeface="+mj-lt"/>
              <a:buAutoNum type="arabicPeriod"/>
            </a:pPr>
            <a:r>
              <a:rPr lang="pt-BR" dirty="0" smtClean="0"/>
              <a:t>A área de negócio e desenvolvedores precisam trabalhar juntos, diariamente, ao longo do projeto.</a:t>
            </a:r>
          </a:p>
          <a:p>
            <a:pPr marL="228600" indent="-228600">
              <a:buFont typeface="+mj-lt"/>
              <a:buAutoNum type="arabicPeriod"/>
            </a:pPr>
            <a:r>
              <a:rPr lang="pt-BR" dirty="0" smtClean="0"/>
              <a:t>Construa projetos com indivíduos motivados. Dê a eles o ambiente e o suporte de que precisam, e confie neles para fazer o trabalho.</a:t>
            </a:r>
          </a:p>
          <a:p>
            <a:pPr marL="228600" indent="-228600">
              <a:buFont typeface="+mj-lt"/>
              <a:buAutoNum type="arabicPeriod"/>
            </a:pPr>
            <a:r>
              <a:rPr lang="pt-BR" dirty="0" smtClean="0"/>
              <a:t>A forma mais eficiente e eficaz de transmitir informações para a equipe de desenvolvimento é conversando pessoalmente.</a:t>
            </a:r>
          </a:p>
          <a:p>
            <a:pPr marL="228600" indent="-228600">
              <a:buFont typeface="+mj-lt"/>
              <a:buAutoNum type="arabicPeriod"/>
            </a:pPr>
            <a:r>
              <a:rPr lang="pt-BR" dirty="0" smtClean="0"/>
              <a:t>O software funcional é a principal medida de progresso.</a:t>
            </a:r>
          </a:p>
          <a:p>
            <a:pPr marL="228600" indent="-228600">
              <a:buFont typeface="+mj-lt"/>
              <a:buAutoNum type="arabicPeriod"/>
            </a:pPr>
            <a:r>
              <a:rPr lang="pt-BR" dirty="0" smtClean="0"/>
              <a:t>Processos ágeis promovem o desenvolvimento sustentável. Os patrocinadores, desenvolvedores e usuários devem ser capazes de manter um ritmo constante.</a:t>
            </a:r>
          </a:p>
          <a:p>
            <a:pPr marL="228600" indent="-228600">
              <a:buFont typeface="+mj-lt"/>
              <a:buAutoNum type="arabicPeriod"/>
            </a:pPr>
            <a:r>
              <a:rPr lang="pt-BR" dirty="0" smtClean="0"/>
              <a:t>A atenção contínua à excelência técnica e ao bom design aumentam a agilidade.</a:t>
            </a:r>
          </a:p>
          <a:p>
            <a:pPr marL="228600" indent="-228600">
              <a:buFont typeface="+mj-lt"/>
              <a:buAutoNum type="arabicPeriod"/>
            </a:pPr>
            <a:r>
              <a:rPr lang="pt-BR" dirty="0" smtClean="0"/>
              <a:t>Simplicidade - a arte de maximizar a quantidade de trabalho que não precisa</a:t>
            </a:r>
            <a:r>
              <a:rPr lang="pt-BR" baseline="0" dirty="0" smtClean="0"/>
              <a:t> ser </a:t>
            </a:r>
            <a:r>
              <a:rPr lang="pt-BR" dirty="0" smtClean="0"/>
              <a:t>realizado.</a:t>
            </a:r>
          </a:p>
          <a:p>
            <a:pPr marL="228600" indent="-228600">
              <a:buFont typeface="+mj-lt"/>
              <a:buAutoNum type="arabicPeriod"/>
            </a:pPr>
            <a:r>
              <a:rPr lang="pt-BR" dirty="0" smtClean="0"/>
              <a:t>As melhores arquiteturas, requisitos e designs surgem de equipes auto-organizadas.</a:t>
            </a:r>
          </a:p>
          <a:p>
            <a:pPr marL="228600" indent="-228600">
              <a:buFont typeface="+mj-lt"/>
              <a:buAutoNum type="arabicPeriod"/>
            </a:pPr>
            <a:r>
              <a:rPr lang="pt-BR" dirty="0" smtClean="0"/>
              <a:t>Em intervalos regulares, a equipe reflete sobre como se tornar mais eficaz e, em seguida, sintoniza e ajusta seu comportamento.</a:t>
            </a:r>
          </a:p>
          <a:p>
            <a:endParaRPr lang="pt-BR" dirty="0" smtClean="0"/>
          </a:p>
          <a:p>
            <a:r>
              <a:rPr lang="pt-BR" dirty="0" smtClean="0"/>
              <a:t>Em 2005, um grupo liderado por Alistair Cockburn e Jim Highsmith escreveu um adendo dos princípios de gerenciamento de projetos, a Declaração de Interdependência, para orientar o gerenciamento de projetos de software de acordo com métodos de desenvolvimento ágil.</a:t>
            </a:r>
          </a:p>
          <a:p>
            <a:endParaRPr lang="pt-BR" dirty="0" smtClean="0"/>
          </a:p>
          <a:p>
            <a:r>
              <a:rPr lang="pt-BR" dirty="0" smtClean="0"/>
              <a:t>Em 2009, um movimento liderado por Robert C Martin escreveu uma extensão dos princípios de desenvolvimento de software, o Software Craftsmanship Manifesto, para guiar o desenvolvimento ágil de software de acordo com a conduta profissional e o domínio.</a:t>
            </a:r>
          </a:p>
          <a:p>
            <a:endParaRPr lang="pt-BR" dirty="0" smtClean="0"/>
          </a:p>
        </p:txBody>
      </p:sp>
      <p:sp>
        <p:nvSpPr>
          <p:cNvPr id="4" name="Espaço Reservado para Número de Slide 3"/>
          <p:cNvSpPr>
            <a:spLocks noGrp="1"/>
          </p:cNvSpPr>
          <p:nvPr>
            <p:ph type="sldNum" sz="quarter" idx="10"/>
          </p:nvPr>
        </p:nvSpPr>
        <p:spPr/>
        <p:txBody>
          <a:bodyPr/>
          <a:lstStyle/>
          <a:p>
            <a:fld id="{DB02C766-82EF-4A6B-9C93-68F43AA96988}" type="slidenum">
              <a:rPr lang="pt-BR" smtClean="0"/>
              <a:pPr/>
              <a:t>10</a:t>
            </a:fld>
            <a:endParaRPr lang="pt-B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Slide de título">
    <p:bg>
      <p:bgRef idx="1001">
        <a:schemeClr val="bg1"/>
      </p:bgRef>
    </p:bg>
    <p:spTree>
      <p:nvGrpSpPr>
        <p:cNvPr id="1" name=""/>
        <p:cNvGrpSpPr/>
        <p:nvPr/>
      </p:nvGrpSpPr>
      <p:grpSpPr>
        <a:xfrm>
          <a:off x="0" y="0"/>
          <a:ext cx="0" cy="0"/>
          <a:chOff x="0" y="0"/>
          <a:chExt cx="0" cy="0"/>
        </a:xfrm>
      </p:grpSpPr>
      <p:sp>
        <p:nvSpPr>
          <p:cNvPr id="8" name="Título 7"/>
          <p:cNvSpPr>
            <a:spLocks noGrp="1"/>
          </p:cNvSpPr>
          <p:nvPr>
            <p:ph type="ctrTitle"/>
          </p:nvPr>
        </p:nvSpPr>
        <p:spPr>
          <a:xfrm>
            <a:off x="2286000" y="3124200"/>
            <a:ext cx="6172200" cy="1894362"/>
          </a:xfrm>
        </p:spPr>
        <p:txBody>
          <a:bodyPr/>
          <a:lstStyle>
            <a:lvl1pPr>
              <a:defRPr b="1"/>
            </a:lvl1pPr>
          </a:lstStyle>
          <a:p>
            <a:r>
              <a:rPr kumimoji="0" lang="pt-BR" smtClean="0"/>
              <a:t>Clique para editar o estilo do título mestre</a:t>
            </a:r>
            <a:endParaRPr kumimoji="0" lang="en-US"/>
          </a:p>
        </p:txBody>
      </p:sp>
      <p:sp>
        <p:nvSpPr>
          <p:cNvPr id="9" name="Subtítulo 8"/>
          <p:cNvSpPr>
            <a:spLocks noGrp="1"/>
          </p:cNvSpPr>
          <p:nvPr>
            <p:ph type="subTitle" idx="1"/>
          </p:nvPr>
        </p:nvSpPr>
        <p:spPr>
          <a:xfrm>
            <a:off x="2286000" y="5003322"/>
            <a:ext cx="6172200" cy="1371600"/>
          </a:xfrm>
        </p:spPr>
        <p:txBody>
          <a:bodyPr/>
          <a:lstStyle>
            <a:lvl1pPr marL="0" indent="0" algn="l">
              <a:buNone/>
              <a:defRPr sz="1800" b="1">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pt-BR" smtClean="0"/>
              <a:t>Clique para editar o estilo do subtítulo mestre</a:t>
            </a:r>
            <a:endParaRPr kumimoji="0" lang="en-US"/>
          </a:p>
        </p:txBody>
      </p:sp>
      <p:sp>
        <p:nvSpPr>
          <p:cNvPr id="28" name="Espaço Reservado para Data 27"/>
          <p:cNvSpPr>
            <a:spLocks noGrp="1"/>
          </p:cNvSpPr>
          <p:nvPr>
            <p:ph type="dt" sz="half" idx="10"/>
          </p:nvPr>
        </p:nvSpPr>
        <p:spPr bwMode="auto">
          <a:xfrm rot="5400000">
            <a:off x="7764621" y="1174097"/>
            <a:ext cx="2286000" cy="381000"/>
          </a:xfrm>
        </p:spPr>
        <p:txBody>
          <a:bodyPr/>
          <a:lstStyle/>
          <a:p>
            <a:fld id="{54668A03-9A8C-42B7-B5A5-7046E425A4D9}" type="datetimeFigureOut">
              <a:rPr lang="pt-BR" smtClean="0"/>
              <a:pPr/>
              <a:t>28/09/2021</a:t>
            </a:fld>
            <a:endParaRPr lang="pt-BR" dirty="0"/>
          </a:p>
        </p:txBody>
      </p:sp>
      <p:sp>
        <p:nvSpPr>
          <p:cNvPr id="17" name="Espaço Reservado para Rodapé 16"/>
          <p:cNvSpPr>
            <a:spLocks noGrp="1"/>
          </p:cNvSpPr>
          <p:nvPr>
            <p:ph type="ftr" sz="quarter" idx="11"/>
          </p:nvPr>
        </p:nvSpPr>
        <p:spPr bwMode="auto">
          <a:xfrm rot="5400000">
            <a:off x="7077269" y="4181669"/>
            <a:ext cx="3657600" cy="384048"/>
          </a:xfrm>
        </p:spPr>
        <p:txBody>
          <a:bodyPr/>
          <a:lstStyle/>
          <a:p>
            <a:endParaRPr lang="pt-BR" dirty="0"/>
          </a:p>
        </p:txBody>
      </p:sp>
      <p:sp>
        <p:nvSpPr>
          <p:cNvPr id="10" name="Retângulo 9"/>
          <p:cNvSpPr/>
          <p:nvPr/>
        </p:nvSpPr>
        <p:spPr bwMode="auto">
          <a:xfrm>
            <a:off x="381000" y="0"/>
            <a:ext cx="609600" cy="6858000"/>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2" name="Retângulo 11"/>
          <p:cNvSpPr/>
          <p:nvPr/>
        </p:nvSpPr>
        <p:spPr bwMode="auto">
          <a:xfrm>
            <a:off x="276336" y="0"/>
            <a:ext cx="104664" cy="68580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4" name="Retângulo 13"/>
          <p:cNvSpPr/>
          <p:nvPr/>
        </p:nvSpPr>
        <p:spPr bwMode="auto">
          <a:xfrm>
            <a:off x="990600" y="0"/>
            <a:ext cx="181872" cy="6858000"/>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9" name="Retângulo 18"/>
          <p:cNvSpPr/>
          <p:nvPr/>
        </p:nvSpPr>
        <p:spPr bwMode="auto">
          <a:xfrm>
            <a:off x="1141320" y="0"/>
            <a:ext cx="230280" cy="68580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1" name="Conector reto 10"/>
          <p:cNvSpPr>
            <a:spLocks noChangeShapeType="1"/>
          </p:cNvSpPr>
          <p:nvPr/>
        </p:nvSpPr>
        <p:spPr bwMode="auto">
          <a:xfrm>
            <a:off x="106344" y="0"/>
            <a:ext cx="0" cy="6858000"/>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8" name="Conector reto 17"/>
          <p:cNvSpPr>
            <a:spLocks noChangeShapeType="1"/>
          </p:cNvSpPr>
          <p:nvPr/>
        </p:nvSpPr>
        <p:spPr bwMode="auto">
          <a:xfrm>
            <a:off x="914400" y="0"/>
            <a:ext cx="0" cy="68580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0" name="Conector reto 19"/>
          <p:cNvSpPr>
            <a:spLocks noChangeShapeType="1"/>
          </p:cNvSpPr>
          <p:nvPr/>
        </p:nvSpPr>
        <p:spPr bwMode="auto">
          <a:xfrm>
            <a:off x="854112" y="0"/>
            <a:ext cx="0" cy="6858000"/>
          </a:xfrm>
          <a:prstGeom prst="line">
            <a:avLst/>
          </a:prstGeom>
          <a:noFill/>
          <a:ln w="5715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6" name="Conector reto 15"/>
          <p:cNvSpPr>
            <a:spLocks noChangeShapeType="1"/>
          </p:cNvSpPr>
          <p:nvPr/>
        </p:nvSpPr>
        <p:spPr bwMode="auto">
          <a:xfrm>
            <a:off x="1726640" y="0"/>
            <a:ext cx="0" cy="6858000"/>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5" name="Conector reto 14"/>
          <p:cNvSpPr>
            <a:spLocks noChangeShapeType="1"/>
          </p:cNvSpPr>
          <p:nvPr/>
        </p:nvSpPr>
        <p:spPr bwMode="auto">
          <a:xfrm>
            <a:off x="1066800" y="0"/>
            <a:ext cx="0" cy="6858000"/>
          </a:xfrm>
          <a:prstGeom prst="line">
            <a:avLst/>
          </a:prstGeom>
          <a:noFill/>
          <a:ln w="9525"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2" name="Conector reto 21"/>
          <p:cNvSpPr>
            <a:spLocks noChangeShapeType="1"/>
          </p:cNvSpPr>
          <p:nvPr/>
        </p:nvSpPr>
        <p:spPr bwMode="auto">
          <a:xfrm>
            <a:off x="9113856"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7" name="Retângulo 26"/>
          <p:cNvSpPr/>
          <p:nvPr/>
        </p:nvSpPr>
        <p:spPr bwMode="auto">
          <a:xfrm>
            <a:off x="1219200" y="0"/>
            <a:ext cx="76200" cy="6858000"/>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1" name="Elipse 20"/>
          <p:cNvSpPr/>
          <p:nvPr/>
        </p:nvSpPr>
        <p:spPr bwMode="auto">
          <a:xfrm>
            <a:off x="609600" y="3429000"/>
            <a:ext cx="1295400" cy="1295400"/>
          </a:xfrm>
          <a:prstGeom prst="ellipse">
            <a:avLst/>
          </a:prstGeom>
          <a:solidFill>
            <a:schemeClr val="accent1"/>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Elipse 22"/>
          <p:cNvSpPr/>
          <p:nvPr/>
        </p:nvSpPr>
        <p:spPr bwMode="auto">
          <a:xfrm>
            <a:off x="1309632" y="4866752"/>
            <a:ext cx="641424" cy="641424"/>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4" name="Elipse 23"/>
          <p:cNvSpPr/>
          <p:nvPr/>
        </p:nvSpPr>
        <p:spPr bwMode="auto">
          <a:xfrm>
            <a:off x="1091080" y="5500632"/>
            <a:ext cx="137160" cy="13716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6" name="Elipse 25"/>
          <p:cNvSpPr/>
          <p:nvPr/>
        </p:nvSpPr>
        <p:spPr bwMode="auto">
          <a:xfrm>
            <a:off x="1664208" y="5788152"/>
            <a:ext cx="274320" cy="27432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5" name="Elipse 24"/>
          <p:cNvSpPr/>
          <p:nvPr/>
        </p:nvSpPr>
        <p:spPr>
          <a:xfrm>
            <a:off x="1905000" y="4495800"/>
            <a:ext cx="365760" cy="365760"/>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9" name="Espaço Reservado para Número de Slide 28"/>
          <p:cNvSpPr>
            <a:spLocks noGrp="1"/>
          </p:cNvSpPr>
          <p:nvPr>
            <p:ph type="sldNum" sz="quarter" idx="12"/>
          </p:nvPr>
        </p:nvSpPr>
        <p:spPr bwMode="auto">
          <a:xfrm>
            <a:off x="1325544" y="4928702"/>
            <a:ext cx="609600" cy="517524"/>
          </a:xfrm>
        </p:spPr>
        <p:txBody>
          <a:bodyPr/>
          <a:lstStyle/>
          <a:p>
            <a:fld id="{146E39C4-0053-418A-9402-697E15BA8B82}" type="slidenum">
              <a:rPr lang="pt-BR" smtClean="0"/>
              <a:pPr/>
              <a:t>‹nº›</a:t>
            </a:fld>
            <a:endParaRPr lang="pt-BR" dirty="0"/>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kumimoji="0" lang="pt-BR" smtClean="0"/>
              <a:t>Clique para editar o estilo do título mestre</a:t>
            </a:r>
            <a:endParaRPr kumimoji="0" lang="en-US"/>
          </a:p>
        </p:txBody>
      </p:sp>
      <p:sp>
        <p:nvSpPr>
          <p:cNvPr id="3" name="Espaço Reservado para Texto Vertical 2"/>
          <p:cNvSpPr>
            <a:spLocks noGrp="1"/>
          </p:cNvSpPr>
          <p:nvPr>
            <p:ph type="body" orient="vert" idx="1"/>
          </p:nvPr>
        </p:nvSpPr>
        <p:spPr/>
        <p:txBody>
          <a:bodyPr vert="eaVert"/>
          <a:lstStyle/>
          <a:p>
            <a:pPr lvl="0" eaLnBrk="1" latinLnBrk="0" hangingPunct="1"/>
            <a:r>
              <a:rPr lang="pt-BR" smtClean="0"/>
              <a:t>Clique para editar os estilos do texto mestre</a:t>
            </a:r>
          </a:p>
          <a:p>
            <a:pPr lvl="1" eaLnBrk="1" latinLnBrk="0" hangingPunct="1"/>
            <a:r>
              <a:rPr lang="pt-BR" smtClean="0"/>
              <a:t>Segundo nível</a:t>
            </a:r>
          </a:p>
          <a:p>
            <a:pPr lvl="2" eaLnBrk="1" latinLnBrk="0" hangingPunct="1"/>
            <a:r>
              <a:rPr lang="pt-BR" smtClean="0"/>
              <a:t>Terceiro nível</a:t>
            </a:r>
          </a:p>
          <a:p>
            <a:pPr lvl="3" eaLnBrk="1" latinLnBrk="0" hangingPunct="1"/>
            <a:r>
              <a:rPr lang="pt-BR" smtClean="0"/>
              <a:t>Quarto nível</a:t>
            </a:r>
          </a:p>
          <a:p>
            <a:pPr lvl="4" eaLnBrk="1" latinLnBrk="0" hangingPunct="1"/>
            <a:r>
              <a:rPr lang="pt-BR" smtClean="0"/>
              <a:t>Quinto nível</a:t>
            </a:r>
            <a:endParaRPr kumimoji="0" lang="en-US"/>
          </a:p>
        </p:txBody>
      </p:sp>
      <p:sp>
        <p:nvSpPr>
          <p:cNvPr id="4" name="Espaço Reservado para Data 3"/>
          <p:cNvSpPr>
            <a:spLocks noGrp="1"/>
          </p:cNvSpPr>
          <p:nvPr>
            <p:ph type="dt" sz="half" idx="10"/>
          </p:nvPr>
        </p:nvSpPr>
        <p:spPr/>
        <p:txBody>
          <a:bodyPr/>
          <a:lstStyle/>
          <a:p>
            <a:fld id="{54668A03-9A8C-42B7-B5A5-7046E425A4D9}" type="datetimeFigureOut">
              <a:rPr lang="pt-BR" smtClean="0"/>
              <a:pPr/>
              <a:t>28/09/2021</a:t>
            </a:fld>
            <a:endParaRPr lang="pt-BR" dirty="0"/>
          </a:p>
        </p:txBody>
      </p:sp>
      <p:sp>
        <p:nvSpPr>
          <p:cNvPr id="5" name="Espaço Reservado para Rodapé 4"/>
          <p:cNvSpPr>
            <a:spLocks noGrp="1"/>
          </p:cNvSpPr>
          <p:nvPr>
            <p:ph type="ftr" sz="quarter" idx="11"/>
          </p:nvPr>
        </p:nvSpPr>
        <p:spPr/>
        <p:txBody>
          <a:bodyPr/>
          <a:lstStyle/>
          <a:p>
            <a:endParaRPr lang="pt-BR" dirty="0"/>
          </a:p>
        </p:txBody>
      </p:sp>
      <p:sp>
        <p:nvSpPr>
          <p:cNvPr id="6" name="Espaço Reservado para Número de Slide 5"/>
          <p:cNvSpPr>
            <a:spLocks noGrp="1"/>
          </p:cNvSpPr>
          <p:nvPr>
            <p:ph type="sldNum" sz="quarter" idx="12"/>
          </p:nvPr>
        </p:nvSpPr>
        <p:spPr/>
        <p:txBody>
          <a:bodyPr/>
          <a:lstStyle/>
          <a:p>
            <a:fld id="{146E39C4-0053-418A-9402-697E15BA8B82}" type="slidenum">
              <a:rPr lang="pt-BR" smtClean="0"/>
              <a:pPr/>
              <a:t>‹nº›</a:t>
            </a:fld>
            <a:endParaRPr lang="pt-BR"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e texto verticais">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6629400" y="274639"/>
            <a:ext cx="1676400" cy="5851525"/>
          </a:xfrm>
        </p:spPr>
        <p:txBody>
          <a:bodyPr vert="eaVert"/>
          <a:lstStyle/>
          <a:p>
            <a:r>
              <a:rPr kumimoji="0" lang="pt-BR" smtClean="0"/>
              <a:t>Clique para editar o estilo do título mestre</a:t>
            </a:r>
            <a:endParaRPr kumimoji="0" lang="en-US"/>
          </a:p>
        </p:txBody>
      </p:sp>
      <p:sp>
        <p:nvSpPr>
          <p:cNvPr id="3" name="Espaço Reservado para Texto Vertical 2"/>
          <p:cNvSpPr>
            <a:spLocks noGrp="1"/>
          </p:cNvSpPr>
          <p:nvPr>
            <p:ph type="body" orient="vert" idx="1"/>
          </p:nvPr>
        </p:nvSpPr>
        <p:spPr>
          <a:xfrm>
            <a:off x="457200" y="274638"/>
            <a:ext cx="6019800" cy="5851525"/>
          </a:xfrm>
        </p:spPr>
        <p:txBody>
          <a:bodyPr vert="eaVert"/>
          <a:lstStyle/>
          <a:p>
            <a:pPr lvl="0" eaLnBrk="1" latinLnBrk="0" hangingPunct="1"/>
            <a:r>
              <a:rPr lang="pt-BR" smtClean="0"/>
              <a:t>Clique para editar os estilos do texto mestre</a:t>
            </a:r>
          </a:p>
          <a:p>
            <a:pPr lvl="1" eaLnBrk="1" latinLnBrk="0" hangingPunct="1"/>
            <a:r>
              <a:rPr lang="pt-BR" smtClean="0"/>
              <a:t>Segundo nível</a:t>
            </a:r>
          </a:p>
          <a:p>
            <a:pPr lvl="2" eaLnBrk="1" latinLnBrk="0" hangingPunct="1"/>
            <a:r>
              <a:rPr lang="pt-BR" smtClean="0"/>
              <a:t>Terceiro nível</a:t>
            </a:r>
          </a:p>
          <a:p>
            <a:pPr lvl="3" eaLnBrk="1" latinLnBrk="0" hangingPunct="1"/>
            <a:r>
              <a:rPr lang="pt-BR" smtClean="0"/>
              <a:t>Quarto nível</a:t>
            </a:r>
          </a:p>
          <a:p>
            <a:pPr lvl="4" eaLnBrk="1" latinLnBrk="0" hangingPunct="1"/>
            <a:r>
              <a:rPr lang="pt-BR" smtClean="0"/>
              <a:t>Quinto nível</a:t>
            </a:r>
            <a:endParaRPr kumimoji="0" lang="en-US"/>
          </a:p>
        </p:txBody>
      </p:sp>
      <p:sp>
        <p:nvSpPr>
          <p:cNvPr id="4" name="Espaço Reservado para Data 3"/>
          <p:cNvSpPr>
            <a:spLocks noGrp="1"/>
          </p:cNvSpPr>
          <p:nvPr>
            <p:ph type="dt" sz="half" idx="10"/>
          </p:nvPr>
        </p:nvSpPr>
        <p:spPr/>
        <p:txBody>
          <a:bodyPr/>
          <a:lstStyle/>
          <a:p>
            <a:fld id="{54668A03-9A8C-42B7-B5A5-7046E425A4D9}" type="datetimeFigureOut">
              <a:rPr lang="pt-BR" smtClean="0"/>
              <a:pPr/>
              <a:t>28/09/2021</a:t>
            </a:fld>
            <a:endParaRPr lang="pt-BR" dirty="0"/>
          </a:p>
        </p:txBody>
      </p:sp>
      <p:sp>
        <p:nvSpPr>
          <p:cNvPr id="5" name="Espaço Reservado para Rodapé 4"/>
          <p:cNvSpPr>
            <a:spLocks noGrp="1"/>
          </p:cNvSpPr>
          <p:nvPr>
            <p:ph type="ftr" sz="quarter" idx="11"/>
          </p:nvPr>
        </p:nvSpPr>
        <p:spPr/>
        <p:txBody>
          <a:bodyPr/>
          <a:lstStyle/>
          <a:p>
            <a:endParaRPr lang="pt-BR" dirty="0"/>
          </a:p>
        </p:txBody>
      </p:sp>
      <p:sp>
        <p:nvSpPr>
          <p:cNvPr id="6" name="Espaço Reservado para Número de Slide 5"/>
          <p:cNvSpPr>
            <a:spLocks noGrp="1"/>
          </p:cNvSpPr>
          <p:nvPr>
            <p:ph type="sldNum" sz="quarter" idx="12"/>
          </p:nvPr>
        </p:nvSpPr>
        <p:spPr/>
        <p:txBody>
          <a:bodyPr/>
          <a:lstStyle/>
          <a:p>
            <a:fld id="{146E39C4-0053-418A-9402-697E15BA8B82}" type="slidenum">
              <a:rPr lang="pt-BR" smtClean="0"/>
              <a:pPr/>
              <a:t>‹nº›</a:t>
            </a:fld>
            <a:endParaRPr lang="pt-BR"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kumimoji="0" lang="pt-BR" smtClean="0"/>
              <a:t>Clique para editar o estilo do título mestre</a:t>
            </a:r>
            <a:endParaRPr kumimoji="0" lang="en-US"/>
          </a:p>
        </p:txBody>
      </p:sp>
      <p:sp>
        <p:nvSpPr>
          <p:cNvPr id="8" name="Espaço Reservado para Conteúdo 7"/>
          <p:cNvSpPr>
            <a:spLocks noGrp="1"/>
          </p:cNvSpPr>
          <p:nvPr>
            <p:ph sz="quarter" idx="1"/>
          </p:nvPr>
        </p:nvSpPr>
        <p:spPr>
          <a:xfrm>
            <a:off x="457200" y="1600200"/>
            <a:ext cx="7467600" cy="4873752"/>
          </a:xfrm>
        </p:spPr>
        <p:txBody>
          <a:bodyPr/>
          <a:lstStyle/>
          <a:p>
            <a:pPr lvl="0" eaLnBrk="1" latinLnBrk="0" hangingPunct="1"/>
            <a:r>
              <a:rPr lang="pt-BR" smtClean="0"/>
              <a:t>Clique para editar os estilos do texto mestre</a:t>
            </a:r>
          </a:p>
          <a:p>
            <a:pPr lvl="1" eaLnBrk="1" latinLnBrk="0" hangingPunct="1"/>
            <a:r>
              <a:rPr lang="pt-BR" smtClean="0"/>
              <a:t>Segundo nível</a:t>
            </a:r>
          </a:p>
          <a:p>
            <a:pPr lvl="2" eaLnBrk="1" latinLnBrk="0" hangingPunct="1"/>
            <a:r>
              <a:rPr lang="pt-BR" smtClean="0"/>
              <a:t>Terceiro nível</a:t>
            </a:r>
          </a:p>
          <a:p>
            <a:pPr lvl="3" eaLnBrk="1" latinLnBrk="0" hangingPunct="1"/>
            <a:r>
              <a:rPr lang="pt-BR" smtClean="0"/>
              <a:t>Quarto nível</a:t>
            </a:r>
          </a:p>
          <a:p>
            <a:pPr lvl="4" eaLnBrk="1" latinLnBrk="0" hangingPunct="1"/>
            <a:r>
              <a:rPr lang="pt-BR" smtClean="0"/>
              <a:t>Quinto nível</a:t>
            </a:r>
            <a:endParaRPr kumimoji="0" lang="en-US"/>
          </a:p>
        </p:txBody>
      </p:sp>
      <p:sp>
        <p:nvSpPr>
          <p:cNvPr id="7" name="Espaço Reservado para Data 6"/>
          <p:cNvSpPr>
            <a:spLocks noGrp="1"/>
          </p:cNvSpPr>
          <p:nvPr>
            <p:ph type="dt" sz="half" idx="14"/>
          </p:nvPr>
        </p:nvSpPr>
        <p:spPr/>
        <p:txBody>
          <a:bodyPr rtlCol="0"/>
          <a:lstStyle/>
          <a:p>
            <a:fld id="{54668A03-9A8C-42B7-B5A5-7046E425A4D9}" type="datetimeFigureOut">
              <a:rPr lang="pt-BR" smtClean="0"/>
              <a:pPr/>
              <a:t>28/09/2021</a:t>
            </a:fld>
            <a:endParaRPr lang="pt-BR" dirty="0"/>
          </a:p>
        </p:txBody>
      </p:sp>
      <p:sp>
        <p:nvSpPr>
          <p:cNvPr id="9" name="Espaço Reservado para Número de Slide 8"/>
          <p:cNvSpPr>
            <a:spLocks noGrp="1"/>
          </p:cNvSpPr>
          <p:nvPr>
            <p:ph type="sldNum" sz="quarter" idx="15"/>
          </p:nvPr>
        </p:nvSpPr>
        <p:spPr/>
        <p:txBody>
          <a:bodyPr rtlCol="0"/>
          <a:lstStyle/>
          <a:p>
            <a:fld id="{146E39C4-0053-418A-9402-697E15BA8B82}" type="slidenum">
              <a:rPr lang="pt-BR" smtClean="0"/>
              <a:pPr/>
              <a:t>‹nº›</a:t>
            </a:fld>
            <a:endParaRPr lang="pt-BR" dirty="0"/>
          </a:p>
        </p:txBody>
      </p:sp>
      <p:sp>
        <p:nvSpPr>
          <p:cNvPr id="10" name="Espaço Reservado para Rodapé 9"/>
          <p:cNvSpPr>
            <a:spLocks noGrp="1"/>
          </p:cNvSpPr>
          <p:nvPr>
            <p:ph type="ftr" sz="quarter" idx="16"/>
          </p:nvPr>
        </p:nvSpPr>
        <p:spPr/>
        <p:txBody>
          <a:bodyPr rtlCol="0"/>
          <a:lstStyle/>
          <a:p>
            <a:endParaRPr lang="pt-B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Cabeçalho da Seção">
    <p:bg>
      <p:bgRef idx="1001">
        <a:schemeClr val="bg2"/>
      </p:bgRef>
    </p:bg>
    <p:spTree>
      <p:nvGrpSpPr>
        <p:cNvPr id="1" name=""/>
        <p:cNvGrpSpPr/>
        <p:nvPr/>
      </p:nvGrpSpPr>
      <p:grpSpPr>
        <a:xfrm>
          <a:off x="0" y="0"/>
          <a:ext cx="0" cy="0"/>
          <a:chOff x="0" y="0"/>
          <a:chExt cx="0" cy="0"/>
        </a:xfrm>
      </p:grpSpPr>
      <p:sp>
        <p:nvSpPr>
          <p:cNvPr id="2" name="Título 1"/>
          <p:cNvSpPr>
            <a:spLocks noGrp="1"/>
          </p:cNvSpPr>
          <p:nvPr>
            <p:ph type="title"/>
          </p:nvPr>
        </p:nvSpPr>
        <p:spPr>
          <a:xfrm>
            <a:off x="2286000" y="2895600"/>
            <a:ext cx="6172200" cy="2053590"/>
          </a:xfrm>
        </p:spPr>
        <p:txBody>
          <a:bodyPr/>
          <a:lstStyle>
            <a:lvl1pPr algn="l">
              <a:buNone/>
              <a:defRPr sz="3000" b="1" cap="small" baseline="0"/>
            </a:lvl1pPr>
          </a:lstStyle>
          <a:p>
            <a:r>
              <a:rPr kumimoji="0" lang="pt-BR" smtClean="0"/>
              <a:t>Clique para editar o estilo do título mestre</a:t>
            </a:r>
            <a:endParaRPr kumimoji="0" lang="en-US"/>
          </a:p>
        </p:txBody>
      </p:sp>
      <p:sp>
        <p:nvSpPr>
          <p:cNvPr id="3" name="Espaço Reservado para Texto 2"/>
          <p:cNvSpPr>
            <a:spLocks noGrp="1"/>
          </p:cNvSpPr>
          <p:nvPr>
            <p:ph type="body" idx="1"/>
          </p:nvPr>
        </p:nvSpPr>
        <p:spPr>
          <a:xfrm>
            <a:off x="2286000" y="5010150"/>
            <a:ext cx="6172200" cy="1371600"/>
          </a:xfrm>
        </p:spPr>
        <p:txBody>
          <a:bodyPr anchor="t"/>
          <a:lstStyle>
            <a:lvl1pPr marL="0" indent="0">
              <a:buNone/>
              <a:defRPr sz="1800" b="1">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pt-BR" smtClean="0"/>
              <a:t>Clique para editar os estilos do texto mestre</a:t>
            </a:r>
          </a:p>
        </p:txBody>
      </p:sp>
      <p:sp>
        <p:nvSpPr>
          <p:cNvPr id="4" name="Espaço Reservado para Data 3"/>
          <p:cNvSpPr>
            <a:spLocks noGrp="1"/>
          </p:cNvSpPr>
          <p:nvPr>
            <p:ph type="dt" sz="half" idx="10"/>
          </p:nvPr>
        </p:nvSpPr>
        <p:spPr bwMode="auto">
          <a:xfrm rot="5400000">
            <a:off x="7763256" y="1170432"/>
            <a:ext cx="2286000" cy="381000"/>
          </a:xfrm>
        </p:spPr>
        <p:txBody>
          <a:bodyPr/>
          <a:lstStyle/>
          <a:p>
            <a:fld id="{54668A03-9A8C-42B7-B5A5-7046E425A4D9}" type="datetimeFigureOut">
              <a:rPr lang="pt-BR" smtClean="0"/>
              <a:pPr/>
              <a:t>28/09/2021</a:t>
            </a:fld>
            <a:endParaRPr lang="pt-BR" dirty="0"/>
          </a:p>
        </p:txBody>
      </p:sp>
      <p:sp>
        <p:nvSpPr>
          <p:cNvPr id="5" name="Espaço Reservado para Rodapé 4"/>
          <p:cNvSpPr>
            <a:spLocks noGrp="1"/>
          </p:cNvSpPr>
          <p:nvPr>
            <p:ph type="ftr" sz="quarter" idx="11"/>
          </p:nvPr>
        </p:nvSpPr>
        <p:spPr bwMode="auto">
          <a:xfrm rot="5400000">
            <a:off x="7077456" y="4178808"/>
            <a:ext cx="3657600" cy="384048"/>
          </a:xfrm>
        </p:spPr>
        <p:txBody>
          <a:bodyPr/>
          <a:lstStyle/>
          <a:p>
            <a:endParaRPr lang="pt-BR" dirty="0"/>
          </a:p>
        </p:txBody>
      </p:sp>
      <p:sp>
        <p:nvSpPr>
          <p:cNvPr id="9" name="Retângulo 8"/>
          <p:cNvSpPr/>
          <p:nvPr/>
        </p:nvSpPr>
        <p:spPr bwMode="auto">
          <a:xfrm>
            <a:off x="381000" y="0"/>
            <a:ext cx="609600" cy="6858000"/>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0" name="Retângulo 9"/>
          <p:cNvSpPr/>
          <p:nvPr/>
        </p:nvSpPr>
        <p:spPr bwMode="auto">
          <a:xfrm>
            <a:off x="276336" y="0"/>
            <a:ext cx="104664" cy="68580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1" name="Retângulo 10"/>
          <p:cNvSpPr/>
          <p:nvPr/>
        </p:nvSpPr>
        <p:spPr bwMode="auto">
          <a:xfrm>
            <a:off x="990600" y="0"/>
            <a:ext cx="181872" cy="6858000"/>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2" name="Retângulo 11"/>
          <p:cNvSpPr/>
          <p:nvPr/>
        </p:nvSpPr>
        <p:spPr bwMode="auto">
          <a:xfrm>
            <a:off x="1141320" y="0"/>
            <a:ext cx="230280" cy="68580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3" name="Conector reto 12"/>
          <p:cNvSpPr>
            <a:spLocks noChangeShapeType="1"/>
          </p:cNvSpPr>
          <p:nvPr/>
        </p:nvSpPr>
        <p:spPr bwMode="auto">
          <a:xfrm>
            <a:off x="106344" y="0"/>
            <a:ext cx="0" cy="6858000"/>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4" name="Conector reto 13"/>
          <p:cNvSpPr>
            <a:spLocks noChangeShapeType="1"/>
          </p:cNvSpPr>
          <p:nvPr/>
        </p:nvSpPr>
        <p:spPr bwMode="auto">
          <a:xfrm>
            <a:off x="914400" y="0"/>
            <a:ext cx="0" cy="68580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5" name="Conector reto 14"/>
          <p:cNvSpPr>
            <a:spLocks noChangeShapeType="1"/>
          </p:cNvSpPr>
          <p:nvPr/>
        </p:nvSpPr>
        <p:spPr bwMode="auto">
          <a:xfrm>
            <a:off x="854112" y="0"/>
            <a:ext cx="0" cy="6858000"/>
          </a:xfrm>
          <a:prstGeom prst="line">
            <a:avLst/>
          </a:prstGeom>
          <a:noFill/>
          <a:ln w="5715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6" name="Conector reto 15"/>
          <p:cNvSpPr>
            <a:spLocks noChangeShapeType="1"/>
          </p:cNvSpPr>
          <p:nvPr/>
        </p:nvSpPr>
        <p:spPr bwMode="auto">
          <a:xfrm>
            <a:off x="1726640" y="0"/>
            <a:ext cx="0" cy="6858000"/>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7" name="Conector reto 16"/>
          <p:cNvSpPr>
            <a:spLocks noChangeShapeType="1"/>
          </p:cNvSpPr>
          <p:nvPr/>
        </p:nvSpPr>
        <p:spPr bwMode="auto">
          <a:xfrm>
            <a:off x="1066800" y="0"/>
            <a:ext cx="0" cy="6858000"/>
          </a:xfrm>
          <a:prstGeom prst="line">
            <a:avLst/>
          </a:prstGeom>
          <a:noFill/>
          <a:ln w="9525"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8" name="Retângulo 17"/>
          <p:cNvSpPr/>
          <p:nvPr/>
        </p:nvSpPr>
        <p:spPr bwMode="auto">
          <a:xfrm>
            <a:off x="1219200" y="0"/>
            <a:ext cx="76200" cy="6858000"/>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9" name="Elipse 18"/>
          <p:cNvSpPr/>
          <p:nvPr/>
        </p:nvSpPr>
        <p:spPr bwMode="auto">
          <a:xfrm>
            <a:off x="609600" y="3429000"/>
            <a:ext cx="1295400" cy="129540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0" name="Elipse 19"/>
          <p:cNvSpPr/>
          <p:nvPr/>
        </p:nvSpPr>
        <p:spPr bwMode="auto">
          <a:xfrm>
            <a:off x="1324704" y="4866752"/>
            <a:ext cx="641424" cy="641424"/>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1" name="Elipse 20"/>
          <p:cNvSpPr/>
          <p:nvPr/>
        </p:nvSpPr>
        <p:spPr bwMode="auto">
          <a:xfrm>
            <a:off x="1091080" y="5500632"/>
            <a:ext cx="137160" cy="13716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2" name="Elipse 21"/>
          <p:cNvSpPr/>
          <p:nvPr/>
        </p:nvSpPr>
        <p:spPr bwMode="auto">
          <a:xfrm>
            <a:off x="1664208" y="5791200"/>
            <a:ext cx="274320" cy="27432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Elipse 22"/>
          <p:cNvSpPr/>
          <p:nvPr/>
        </p:nvSpPr>
        <p:spPr bwMode="auto">
          <a:xfrm>
            <a:off x="1879040" y="4479888"/>
            <a:ext cx="365760" cy="365760"/>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6" name="Conector reto 25"/>
          <p:cNvSpPr>
            <a:spLocks noChangeShapeType="1"/>
          </p:cNvSpPr>
          <p:nvPr/>
        </p:nvSpPr>
        <p:spPr bwMode="auto">
          <a:xfrm>
            <a:off x="9097944"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6" name="Espaço Reservado para Número de Slide 5"/>
          <p:cNvSpPr>
            <a:spLocks noGrp="1"/>
          </p:cNvSpPr>
          <p:nvPr>
            <p:ph type="sldNum" sz="quarter" idx="12"/>
          </p:nvPr>
        </p:nvSpPr>
        <p:spPr bwMode="auto">
          <a:xfrm>
            <a:off x="1340616" y="4928702"/>
            <a:ext cx="609600" cy="517524"/>
          </a:xfrm>
        </p:spPr>
        <p:txBody>
          <a:bodyPr/>
          <a:lstStyle/>
          <a:p>
            <a:fld id="{146E39C4-0053-418A-9402-697E15BA8B82}" type="slidenum">
              <a:rPr lang="pt-BR" smtClean="0"/>
              <a:pPr/>
              <a:t>‹nº›</a:t>
            </a:fld>
            <a:endParaRPr lang="pt-BR"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kumimoji="0" lang="pt-BR" smtClean="0"/>
              <a:t>Clique para editar o estilo do título mestre</a:t>
            </a:r>
            <a:endParaRPr kumimoji="0" lang="en-US"/>
          </a:p>
        </p:txBody>
      </p:sp>
      <p:sp>
        <p:nvSpPr>
          <p:cNvPr id="5" name="Espaço Reservado para Data 4"/>
          <p:cNvSpPr>
            <a:spLocks noGrp="1"/>
          </p:cNvSpPr>
          <p:nvPr>
            <p:ph type="dt" sz="half" idx="10"/>
          </p:nvPr>
        </p:nvSpPr>
        <p:spPr/>
        <p:txBody>
          <a:bodyPr/>
          <a:lstStyle/>
          <a:p>
            <a:fld id="{54668A03-9A8C-42B7-B5A5-7046E425A4D9}" type="datetimeFigureOut">
              <a:rPr lang="pt-BR" smtClean="0"/>
              <a:pPr/>
              <a:t>28/09/2021</a:t>
            </a:fld>
            <a:endParaRPr lang="pt-BR" dirty="0"/>
          </a:p>
        </p:txBody>
      </p:sp>
      <p:sp>
        <p:nvSpPr>
          <p:cNvPr id="6" name="Espaço Reservado para Rodapé 5"/>
          <p:cNvSpPr>
            <a:spLocks noGrp="1"/>
          </p:cNvSpPr>
          <p:nvPr>
            <p:ph type="ftr" sz="quarter" idx="11"/>
          </p:nvPr>
        </p:nvSpPr>
        <p:spPr/>
        <p:txBody>
          <a:bodyPr/>
          <a:lstStyle/>
          <a:p>
            <a:endParaRPr lang="pt-BR" dirty="0"/>
          </a:p>
        </p:txBody>
      </p:sp>
      <p:sp>
        <p:nvSpPr>
          <p:cNvPr id="7" name="Espaço Reservado para Número de Slide 6"/>
          <p:cNvSpPr>
            <a:spLocks noGrp="1"/>
          </p:cNvSpPr>
          <p:nvPr>
            <p:ph type="sldNum" sz="quarter" idx="12"/>
          </p:nvPr>
        </p:nvSpPr>
        <p:spPr/>
        <p:txBody>
          <a:bodyPr/>
          <a:lstStyle/>
          <a:p>
            <a:fld id="{146E39C4-0053-418A-9402-697E15BA8B82}" type="slidenum">
              <a:rPr lang="pt-BR" smtClean="0"/>
              <a:pPr/>
              <a:t>‹nº›</a:t>
            </a:fld>
            <a:endParaRPr lang="pt-BR" dirty="0"/>
          </a:p>
        </p:txBody>
      </p:sp>
      <p:sp>
        <p:nvSpPr>
          <p:cNvPr id="9" name="Espaço Reservado para Conteúdo 8"/>
          <p:cNvSpPr>
            <a:spLocks noGrp="1"/>
          </p:cNvSpPr>
          <p:nvPr>
            <p:ph sz="quarter" idx="1"/>
          </p:nvPr>
        </p:nvSpPr>
        <p:spPr>
          <a:xfrm>
            <a:off x="457200" y="1600200"/>
            <a:ext cx="3657600" cy="4572000"/>
          </a:xfrm>
        </p:spPr>
        <p:txBody>
          <a:bodyPr/>
          <a:lstStyle/>
          <a:p>
            <a:pPr lvl="0" eaLnBrk="1" latinLnBrk="0" hangingPunct="1"/>
            <a:r>
              <a:rPr lang="pt-BR" smtClean="0"/>
              <a:t>Clique para editar os estilos do texto mestre</a:t>
            </a:r>
          </a:p>
          <a:p>
            <a:pPr lvl="1" eaLnBrk="1" latinLnBrk="0" hangingPunct="1"/>
            <a:r>
              <a:rPr lang="pt-BR" smtClean="0"/>
              <a:t>Segundo nível</a:t>
            </a:r>
          </a:p>
          <a:p>
            <a:pPr lvl="2" eaLnBrk="1" latinLnBrk="0" hangingPunct="1"/>
            <a:r>
              <a:rPr lang="pt-BR" smtClean="0"/>
              <a:t>Terceiro nível</a:t>
            </a:r>
          </a:p>
          <a:p>
            <a:pPr lvl="3" eaLnBrk="1" latinLnBrk="0" hangingPunct="1"/>
            <a:r>
              <a:rPr lang="pt-BR" smtClean="0"/>
              <a:t>Quarto nível</a:t>
            </a:r>
          </a:p>
          <a:p>
            <a:pPr lvl="4" eaLnBrk="1" latinLnBrk="0" hangingPunct="1"/>
            <a:r>
              <a:rPr lang="pt-BR" smtClean="0"/>
              <a:t>Quinto nível</a:t>
            </a:r>
            <a:endParaRPr kumimoji="0" lang="en-US"/>
          </a:p>
        </p:txBody>
      </p:sp>
      <p:sp>
        <p:nvSpPr>
          <p:cNvPr id="11" name="Espaço Reservado para Conteúdo 10"/>
          <p:cNvSpPr>
            <a:spLocks noGrp="1"/>
          </p:cNvSpPr>
          <p:nvPr>
            <p:ph sz="quarter" idx="2"/>
          </p:nvPr>
        </p:nvSpPr>
        <p:spPr>
          <a:xfrm>
            <a:off x="4270248" y="1600200"/>
            <a:ext cx="3657600" cy="4572000"/>
          </a:xfrm>
        </p:spPr>
        <p:txBody>
          <a:bodyPr/>
          <a:lstStyle/>
          <a:p>
            <a:pPr lvl="0" eaLnBrk="1" latinLnBrk="0" hangingPunct="1"/>
            <a:r>
              <a:rPr lang="pt-BR" smtClean="0"/>
              <a:t>Clique para editar os estilos do texto mestre</a:t>
            </a:r>
          </a:p>
          <a:p>
            <a:pPr lvl="1" eaLnBrk="1" latinLnBrk="0" hangingPunct="1"/>
            <a:r>
              <a:rPr lang="pt-BR" smtClean="0"/>
              <a:t>Segundo nível</a:t>
            </a:r>
          </a:p>
          <a:p>
            <a:pPr lvl="2" eaLnBrk="1" latinLnBrk="0" hangingPunct="1"/>
            <a:r>
              <a:rPr lang="pt-BR" smtClean="0"/>
              <a:t>Terceiro nível</a:t>
            </a:r>
          </a:p>
          <a:p>
            <a:pPr lvl="3" eaLnBrk="1" latinLnBrk="0" hangingPunct="1"/>
            <a:r>
              <a:rPr lang="pt-BR" smtClean="0"/>
              <a:t>Quarto nível</a:t>
            </a:r>
          </a:p>
          <a:p>
            <a:pPr lvl="4" eaLnBrk="1" latinLnBrk="0" hangingPunct="1"/>
            <a:r>
              <a:rPr lang="pt-BR" smtClean="0"/>
              <a:t>Quinto nível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3050"/>
            <a:ext cx="7543800" cy="1143000"/>
          </a:xfrm>
        </p:spPr>
        <p:txBody>
          <a:bodyPr anchor="b"/>
          <a:lstStyle>
            <a:lvl1pPr>
              <a:defRPr/>
            </a:lvl1pPr>
          </a:lstStyle>
          <a:p>
            <a:r>
              <a:rPr kumimoji="0" lang="pt-BR" smtClean="0"/>
              <a:t>Clique para editar o estilo do título mestre</a:t>
            </a:r>
            <a:endParaRPr kumimoji="0" lang="en-US"/>
          </a:p>
        </p:txBody>
      </p:sp>
      <p:sp>
        <p:nvSpPr>
          <p:cNvPr id="7" name="Espaço Reservado para Data 6"/>
          <p:cNvSpPr>
            <a:spLocks noGrp="1"/>
          </p:cNvSpPr>
          <p:nvPr>
            <p:ph type="dt" sz="half" idx="10"/>
          </p:nvPr>
        </p:nvSpPr>
        <p:spPr/>
        <p:txBody>
          <a:bodyPr/>
          <a:lstStyle/>
          <a:p>
            <a:fld id="{54668A03-9A8C-42B7-B5A5-7046E425A4D9}" type="datetimeFigureOut">
              <a:rPr lang="pt-BR" smtClean="0"/>
              <a:pPr/>
              <a:t>28/09/2021</a:t>
            </a:fld>
            <a:endParaRPr lang="pt-BR" dirty="0"/>
          </a:p>
        </p:txBody>
      </p:sp>
      <p:sp>
        <p:nvSpPr>
          <p:cNvPr id="8" name="Espaço Reservado para Rodapé 7"/>
          <p:cNvSpPr>
            <a:spLocks noGrp="1"/>
          </p:cNvSpPr>
          <p:nvPr>
            <p:ph type="ftr" sz="quarter" idx="11"/>
          </p:nvPr>
        </p:nvSpPr>
        <p:spPr/>
        <p:txBody>
          <a:bodyPr/>
          <a:lstStyle/>
          <a:p>
            <a:endParaRPr lang="pt-BR" dirty="0"/>
          </a:p>
        </p:txBody>
      </p:sp>
      <p:sp>
        <p:nvSpPr>
          <p:cNvPr id="9" name="Espaço Reservado para Número de Slide 8"/>
          <p:cNvSpPr>
            <a:spLocks noGrp="1"/>
          </p:cNvSpPr>
          <p:nvPr>
            <p:ph type="sldNum" sz="quarter" idx="12"/>
          </p:nvPr>
        </p:nvSpPr>
        <p:spPr/>
        <p:txBody>
          <a:bodyPr/>
          <a:lstStyle/>
          <a:p>
            <a:fld id="{146E39C4-0053-418A-9402-697E15BA8B82}" type="slidenum">
              <a:rPr lang="pt-BR" smtClean="0"/>
              <a:pPr/>
              <a:t>‹nº›</a:t>
            </a:fld>
            <a:endParaRPr lang="pt-BR" dirty="0"/>
          </a:p>
        </p:txBody>
      </p:sp>
      <p:sp>
        <p:nvSpPr>
          <p:cNvPr id="11" name="Espaço Reservado para Conteúdo 10"/>
          <p:cNvSpPr>
            <a:spLocks noGrp="1"/>
          </p:cNvSpPr>
          <p:nvPr>
            <p:ph sz="quarter" idx="2"/>
          </p:nvPr>
        </p:nvSpPr>
        <p:spPr>
          <a:xfrm>
            <a:off x="457200" y="2362200"/>
            <a:ext cx="3657600" cy="3886200"/>
          </a:xfrm>
        </p:spPr>
        <p:txBody>
          <a:bodyPr/>
          <a:lstStyle/>
          <a:p>
            <a:pPr lvl="0" eaLnBrk="1" latinLnBrk="0" hangingPunct="1"/>
            <a:r>
              <a:rPr lang="pt-BR" smtClean="0"/>
              <a:t>Clique para editar os estilos do texto mestre</a:t>
            </a:r>
          </a:p>
          <a:p>
            <a:pPr lvl="1" eaLnBrk="1" latinLnBrk="0" hangingPunct="1"/>
            <a:r>
              <a:rPr lang="pt-BR" smtClean="0"/>
              <a:t>Segundo nível</a:t>
            </a:r>
          </a:p>
          <a:p>
            <a:pPr lvl="2" eaLnBrk="1" latinLnBrk="0" hangingPunct="1"/>
            <a:r>
              <a:rPr lang="pt-BR" smtClean="0"/>
              <a:t>Terceiro nível</a:t>
            </a:r>
          </a:p>
          <a:p>
            <a:pPr lvl="3" eaLnBrk="1" latinLnBrk="0" hangingPunct="1"/>
            <a:r>
              <a:rPr lang="pt-BR" smtClean="0"/>
              <a:t>Quarto nível</a:t>
            </a:r>
          </a:p>
          <a:p>
            <a:pPr lvl="4" eaLnBrk="1" latinLnBrk="0" hangingPunct="1"/>
            <a:r>
              <a:rPr lang="pt-BR" smtClean="0"/>
              <a:t>Quinto nível</a:t>
            </a:r>
            <a:endParaRPr kumimoji="0" lang="en-US"/>
          </a:p>
        </p:txBody>
      </p:sp>
      <p:sp>
        <p:nvSpPr>
          <p:cNvPr id="13" name="Espaço Reservado para Conteúdo 12"/>
          <p:cNvSpPr>
            <a:spLocks noGrp="1"/>
          </p:cNvSpPr>
          <p:nvPr>
            <p:ph sz="quarter" idx="4"/>
          </p:nvPr>
        </p:nvSpPr>
        <p:spPr>
          <a:xfrm>
            <a:off x="4371975" y="2362200"/>
            <a:ext cx="3657600" cy="3886200"/>
          </a:xfrm>
        </p:spPr>
        <p:txBody>
          <a:bodyPr/>
          <a:lstStyle/>
          <a:p>
            <a:pPr lvl="0" eaLnBrk="1" latinLnBrk="0" hangingPunct="1"/>
            <a:r>
              <a:rPr lang="pt-BR" smtClean="0"/>
              <a:t>Clique para editar os estilos do texto mestre</a:t>
            </a:r>
          </a:p>
          <a:p>
            <a:pPr lvl="1" eaLnBrk="1" latinLnBrk="0" hangingPunct="1"/>
            <a:r>
              <a:rPr lang="pt-BR" smtClean="0"/>
              <a:t>Segundo nível</a:t>
            </a:r>
          </a:p>
          <a:p>
            <a:pPr lvl="2" eaLnBrk="1" latinLnBrk="0" hangingPunct="1"/>
            <a:r>
              <a:rPr lang="pt-BR" smtClean="0"/>
              <a:t>Terceiro nível</a:t>
            </a:r>
          </a:p>
          <a:p>
            <a:pPr lvl="3" eaLnBrk="1" latinLnBrk="0" hangingPunct="1"/>
            <a:r>
              <a:rPr lang="pt-BR" smtClean="0"/>
              <a:t>Quarto nível</a:t>
            </a:r>
          </a:p>
          <a:p>
            <a:pPr lvl="4" eaLnBrk="1" latinLnBrk="0" hangingPunct="1"/>
            <a:r>
              <a:rPr lang="pt-BR" smtClean="0"/>
              <a:t>Quinto nível</a:t>
            </a:r>
            <a:endParaRPr kumimoji="0" lang="en-US"/>
          </a:p>
        </p:txBody>
      </p:sp>
      <p:sp>
        <p:nvSpPr>
          <p:cNvPr id="12" name="Espaço Reservado para Texto 11"/>
          <p:cNvSpPr>
            <a:spLocks noGrp="1"/>
          </p:cNvSpPr>
          <p:nvPr>
            <p:ph type="body" sz="quarter" idx="1"/>
          </p:nvPr>
        </p:nvSpPr>
        <p:spPr>
          <a:xfrm>
            <a:off x="457200" y="1569720"/>
            <a:ext cx="3657600" cy="658368"/>
          </a:xfrm>
          <a:prstGeom prst="roundRect">
            <a:avLst>
              <a:gd name="adj" fmla="val 16667"/>
            </a:avLst>
          </a:prstGeom>
          <a:solidFill>
            <a:schemeClr val="accent1"/>
          </a:solidFill>
        </p:spPr>
        <p:txBody>
          <a:bodyPr rtlCol="0" anchor="ctr">
            <a:noAutofit/>
          </a:bodyPr>
          <a:lstStyle>
            <a:lvl1pPr marL="0" indent="0">
              <a:buFontTx/>
              <a:buNone/>
              <a:defRPr sz="2000" b="1">
                <a:solidFill>
                  <a:srgbClr val="FFFFFF"/>
                </a:solidFill>
              </a:defRPr>
            </a:lvl1pPr>
          </a:lstStyle>
          <a:p>
            <a:pPr lvl="0" eaLnBrk="1" latinLnBrk="0" hangingPunct="1"/>
            <a:r>
              <a:rPr kumimoji="0" lang="pt-BR" smtClean="0"/>
              <a:t>Clique para editar os estilos do texto mestre</a:t>
            </a:r>
          </a:p>
        </p:txBody>
      </p:sp>
      <p:sp>
        <p:nvSpPr>
          <p:cNvPr id="14" name="Espaço Reservado para Texto 13"/>
          <p:cNvSpPr>
            <a:spLocks noGrp="1"/>
          </p:cNvSpPr>
          <p:nvPr>
            <p:ph type="body" sz="quarter" idx="3"/>
          </p:nvPr>
        </p:nvSpPr>
        <p:spPr>
          <a:xfrm>
            <a:off x="4343400" y="1569720"/>
            <a:ext cx="3657600" cy="658368"/>
          </a:xfrm>
          <a:prstGeom prst="roundRect">
            <a:avLst>
              <a:gd name="adj" fmla="val 16667"/>
            </a:avLst>
          </a:prstGeom>
          <a:solidFill>
            <a:schemeClr val="accent1"/>
          </a:solidFill>
        </p:spPr>
        <p:txBody>
          <a:bodyPr rtlCol="0" anchor="ctr">
            <a:noAutofit/>
          </a:bodyPr>
          <a:lstStyle>
            <a:lvl1pPr marL="0" indent="0">
              <a:buFontTx/>
              <a:buNone/>
              <a:defRPr sz="2000" b="1">
                <a:solidFill>
                  <a:srgbClr val="FFFFFF"/>
                </a:solidFill>
              </a:defRPr>
            </a:lvl1pPr>
          </a:lstStyle>
          <a:p>
            <a:pPr lvl="0" eaLnBrk="1" latinLnBrk="0" hangingPunct="1"/>
            <a:r>
              <a:rPr kumimoji="0" lang="pt-BR" smtClean="0"/>
              <a:t>Clique para editar os estilos do texto mestre</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kumimoji="0" lang="pt-BR" smtClean="0"/>
              <a:t>Clique para editar o estilo do título mestre</a:t>
            </a:r>
            <a:endParaRPr kumimoji="0" lang="en-US"/>
          </a:p>
        </p:txBody>
      </p:sp>
      <p:sp>
        <p:nvSpPr>
          <p:cNvPr id="6" name="Espaço Reservado para Data 5"/>
          <p:cNvSpPr>
            <a:spLocks noGrp="1"/>
          </p:cNvSpPr>
          <p:nvPr>
            <p:ph type="dt" sz="half" idx="10"/>
          </p:nvPr>
        </p:nvSpPr>
        <p:spPr/>
        <p:txBody>
          <a:bodyPr rtlCol="0"/>
          <a:lstStyle/>
          <a:p>
            <a:fld id="{54668A03-9A8C-42B7-B5A5-7046E425A4D9}" type="datetimeFigureOut">
              <a:rPr lang="pt-BR" smtClean="0"/>
              <a:pPr/>
              <a:t>28/09/2021</a:t>
            </a:fld>
            <a:endParaRPr lang="pt-BR" dirty="0"/>
          </a:p>
        </p:txBody>
      </p:sp>
      <p:sp>
        <p:nvSpPr>
          <p:cNvPr id="7" name="Espaço Reservado para Número de Slide 6"/>
          <p:cNvSpPr>
            <a:spLocks noGrp="1"/>
          </p:cNvSpPr>
          <p:nvPr>
            <p:ph type="sldNum" sz="quarter" idx="11"/>
          </p:nvPr>
        </p:nvSpPr>
        <p:spPr/>
        <p:txBody>
          <a:bodyPr rtlCol="0"/>
          <a:lstStyle/>
          <a:p>
            <a:fld id="{146E39C4-0053-418A-9402-697E15BA8B82}" type="slidenum">
              <a:rPr lang="pt-BR" smtClean="0"/>
              <a:pPr/>
              <a:t>‹nº›</a:t>
            </a:fld>
            <a:endParaRPr lang="pt-BR" dirty="0"/>
          </a:p>
        </p:txBody>
      </p:sp>
      <p:sp>
        <p:nvSpPr>
          <p:cNvPr id="8" name="Espaço Reservado para Rodapé 7"/>
          <p:cNvSpPr>
            <a:spLocks noGrp="1"/>
          </p:cNvSpPr>
          <p:nvPr>
            <p:ph type="ftr" sz="quarter" idx="12"/>
          </p:nvPr>
        </p:nvSpPr>
        <p:spPr/>
        <p:txBody>
          <a:bodyPr rtlCol="0"/>
          <a:lstStyle/>
          <a:p>
            <a:endParaRPr lang="pt-BR"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p:cNvSpPr>
            <a:spLocks noGrp="1"/>
          </p:cNvSpPr>
          <p:nvPr>
            <p:ph type="dt" sz="half" idx="10"/>
          </p:nvPr>
        </p:nvSpPr>
        <p:spPr/>
        <p:txBody>
          <a:bodyPr/>
          <a:lstStyle/>
          <a:p>
            <a:fld id="{54668A03-9A8C-42B7-B5A5-7046E425A4D9}" type="datetimeFigureOut">
              <a:rPr lang="pt-BR" smtClean="0"/>
              <a:pPr/>
              <a:t>28/09/2021</a:t>
            </a:fld>
            <a:endParaRPr lang="pt-BR" dirty="0"/>
          </a:p>
        </p:txBody>
      </p:sp>
      <p:sp>
        <p:nvSpPr>
          <p:cNvPr id="3" name="Espaço Reservado para Rodapé 2"/>
          <p:cNvSpPr>
            <a:spLocks noGrp="1"/>
          </p:cNvSpPr>
          <p:nvPr>
            <p:ph type="ftr" sz="quarter" idx="11"/>
          </p:nvPr>
        </p:nvSpPr>
        <p:spPr/>
        <p:txBody>
          <a:bodyPr/>
          <a:lstStyle/>
          <a:p>
            <a:endParaRPr lang="pt-BR" dirty="0"/>
          </a:p>
        </p:txBody>
      </p:sp>
      <p:sp>
        <p:nvSpPr>
          <p:cNvPr id="4" name="Espaço Reservado para Número de Slide 3"/>
          <p:cNvSpPr>
            <a:spLocks noGrp="1"/>
          </p:cNvSpPr>
          <p:nvPr>
            <p:ph type="sldNum" sz="quarter" idx="12"/>
          </p:nvPr>
        </p:nvSpPr>
        <p:spPr/>
        <p:txBody>
          <a:bodyPr/>
          <a:lstStyle/>
          <a:p>
            <a:fld id="{146E39C4-0053-418A-9402-697E15BA8B82}" type="slidenum">
              <a:rPr lang="pt-BR" smtClean="0"/>
              <a:pPr/>
              <a:t>‹nº›</a:t>
            </a:fld>
            <a:endParaRPr lang="pt-BR"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údo com Legenda">
    <p:bg>
      <p:bgRef idx="1001">
        <a:schemeClr val="bg1"/>
      </p:bgRef>
    </p:bg>
    <p:spTree>
      <p:nvGrpSpPr>
        <p:cNvPr id="1" name=""/>
        <p:cNvGrpSpPr/>
        <p:nvPr/>
      </p:nvGrpSpPr>
      <p:grpSpPr>
        <a:xfrm>
          <a:off x="0" y="0"/>
          <a:ext cx="0" cy="0"/>
          <a:chOff x="0" y="0"/>
          <a:chExt cx="0" cy="0"/>
        </a:xfrm>
      </p:grpSpPr>
      <p:sp>
        <p:nvSpPr>
          <p:cNvPr id="10" name="Conector reto 9"/>
          <p:cNvSpPr>
            <a:spLocks noChangeShapeType="1"/>
          </p:cNvSpPr>
          <p:nvPr/>
        </p:nvSpPr>
        <p:spPr bwMode="auto">
          <a:xfrm>
            <a:off x="8763000" y="0"/>
            <a:ext cx="0" cy="68580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 name="Título 1"/>
          <p:cNvSpPr>
            <a:spLocks noGrp="1"/>
          </p:cNvSpPr>
          <p:nvPr>
            <p:ph type="title"/>
          </p:nvPr>
        </p:nvSpPr>
        <p:spPr>
          <a:xfrm rot="5400000">
            <a:off x="3371850" y="3200400"/>
            <a:ext cx="6309360" cy="457200"/>
          </a:xfrm>
        </p:spPr>
        <p:txBody>
          <a:bodyPr anchor="b"/>
          <a:lstStyle>
            <a:lvl1pPr algn="l">
              <a:buNone/>
              <a:defRPr sz="2000" b="1" cap="small" baseline="0"/>
            </a:lvl1pPr>
          </a:lstStyle>
          <a:p>
            <a:r>
              <a:rPr kumimoji="0" lang="pt-BR" smtClean="0"/>
              <a:t>Clique para editar o estilo do título mestre</a:t>
            </a:r>
            <a:endParaRPr kumimoji="0" lang="en-US"/>
          </a:p>
        </p:txBody>
      </p:sp>
      <p:sp>
        <p:nvSpPr>
          <p:cNvPr id="3" name="Espaço Reservado para Texto 2"/>
          <p:cNvSpPr>
            <a:spLocks noGrp="1"/>
          </p:cNvSpPr>
          <p:nvPr>
            <p:ph type="body" idx="2"/>
          </p:nvPr>
        </p:nvSpPr>
        <p:spPr>
          <a:xfrm>
            <a:off x="6812280" y="274320"/>
            <a:ext cx="1527048" cy="4983480"/>
          </a:xfrm>
        </p:spPr>
        <p:txBody>
          <a:bodyPr/>
          <a:lstStyle>
            <a:lvl1pPr marL="0" indent="0">
              <a:spcBef>
                <a:spcPts val="400"/>
              </a:spcBef>
              <a:spcAft>
                <a:spcPts val="1000"/>
              </a:spcAft>
              <a:buNone/>
              <a:defRPr sz="1200"/>
            </a:lvl1pPr>
            <a:lvl2pPr>
              <a:buNone/>
              <a:defRPr sz="1200"/>
            </a:lvl2pPr>
            <a:lvl3pPr>
              <a:buNone/>
              <a:defRPr sz="1000"/>
            </a:lvl3pPr>
            <a:lvl4pPr>
              <a:buNone/>
              <a:defRPr sz="900"/>
            </a:lvl4pPr>
            <a:lvl5pPr>
              <a:buNone/>
              <a:defRPr sz="900"/>
            </a:lvl5pPr>
          </a:lstStyle>
          <a:p>
            <a:pPr lvl="0" eaLnBrk="1" latinLnBrk="0" hangingPunct="1"/>
            <a:r>
              <a:rPr kumimoji="0" lang="pt-BR" smtClean="0"/>
              <a:t>Clique para editar os estilos do texto mestre</a:t>
            </a:r>
          </a:p>
        </p:txBody>
      </p:sp>
      <p:sp>
        <p:nvSpPr>
          <p:cNvPr id="8" name="Conector reto 7"/>
          <p:cNvSpPr>
            <a:spLocks noChangeShapeType="1"/>
          </p:cNvSpPr>
          <p:nvPr/>
        </p:nvSpPr>
        <p:spPr bwMode="auto">
          <a:xfrm>
            <a:off x="62484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9" name="Conector reto 8"/>
          <p:cNvSpPr>
            <a:spLocks noChangeShapeType="1"/>
          </p:cNvSpPr>
          <p:nvPr/>
        </p:nvSpPr>
        <p:spPr bwMode="auto">
          <a:xfrm>
            <a:off x="6192296" y="0"/>
            <a:ext cx="0" cy="6858000"/>
          </a:xfrm>
          <a:prstGeom prst="line">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1" name="Conector reto 10"/>
          <p:cNvSpPr>
            <a:spLocks noChangeShapeType="1"/>
          </p:cNvSpPr>
          <p:nvPr/>
        </p:nvSpPr>
        <p:spPr bwMode="auto">
          <a:xfrm>
            <a:off x="8991600" y="0"/>
            <a:ext cx="0" cy="6858000"/>
          </a:xfrm>
          <a:prstGeom prst="line">
            <a:avLst/>
          </a:prstGeom>
          <a:noFill/>
          <a:ln w="1905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2" name="Retângulo 11"/>
          <p:cNvSpPr/>
          <p:nvPr/>
        </p:nvSpPr>
        <p:spPr bwMode="auto">
          <a:xfrm>
            <a:off x="8839200" y="0"/>
            <a:ext cx="304800" cy="68580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3" name="Conector reto 12"/>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4" name="Elipse 13"/>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8" name="Espaço Reservado para Conteúdo 17"/>
          <p:cNvSpPr>
            <a:spLocks noGrp="1"/>
          </p:cNvSpPr>
          <p:nvPr>
            <p:ph sz="quarter" idx="1"/>
          </p:nvPr>
        </p:nvSpPr>
        <p:spPr>
          <a:xfrm>
            <a:off x="304800" y="274320"/>
            <a:ext cx="5638800" cy="6327648"/>
          </a:xfrm>
        </p:spPr>
        <p:txBody>
          <a:bodyPr/>
          <a:lstStyle/>
          <a:p>
            <a:pPr lvl="0" eaLnBrk="1" latinLnBrk="0" hangingPunct="1"/>
            <a:r>
              <a:rPr lang="pt-BR" smtClean="0"/>
              <a:t>Clique para editar os estilos do texto mestre</a:t>
            </a:r>
          </a:p>
          <a:p>
            <a:pPr lvl="1" eaLnBrk="1" latinLnBrk="0" hangingPunct="1"/>
            <a:r>
              <a:rPr lang="pt-BR" smtClean="0"/>
              <a:t>Segundo nível</a:t>
            </a:r>
          </a:p>
          <a:p>
            <a:pPr lvl="2" eaLnBrk="1" latinLnBrk="0" hangingPunct="1"/>
            <a:r>
              <a:rPr lang="pt-BR" smtClean="0"/>
              <a:t>Terceiro nível</a:t>
            </a:r>
          </a:p>
          <a:p>
            <a:pPr lvl="3" eaLnBrk="1" latinLnBrk="0" hangingPunct="1"/>
            <a:r>
              <a:rPr lang="pt-BR" smtClean="0"/>
              <a:t>Quarto nível</a:t>
            </a:r>
          </a:p>
          <a:p>
            <a:pPr lvl="4" eaLnBrk="1" latinLnBrk="0" hangingPunct="1"/>
            <a:r>
              <a:rPr lang="pt-BR" smtClean="0"/>
              <a:t>Quinto nível</a:t>
            </a:r>
            <a:endParaRPr kumimoji="0" lang="en-US"/>
          </a:p>
        </p:txBody>
      </p:sp>
      <p:sp>
        <p:nvSpPr>
          <p:cNvPr id="21" name="Espaço Reservado para Data 20"/>
          <p:cNvSpPr>
            <a:spLocks noGrp="1"/>
          </p:cNvSpPr>
          <p:nvPr>
            <p:ph type="dt" sz="half" idx="14"/>
          </p:nvPr>
        </p:nvSpPr>
        <p:spPr/>
        <p:txBody>
          <a:bodyPr rtlCol="0"/>
          <a:lstStyle/>
          <a:p>
            <a:fld id="{54668A03-9A8C-42B7-B5A5-7046E425A4D9}" type="datetimeFigureOut">
              <a:rPr lang="pt-BR" smtClean="0"/>
              <a:pPr/>
              <a:t>28/09/2021</a:t>
            </a:fld>
            <a:endParaRPr lang="pt-BR" dirty="0"/>
          </a:p>
        </p:txBody>
      </p:sp>
      <p:sp>
        <p:nvSpPr>
          <p:cNvPr id="22" name="Espaço Reservado para Número de Slide 21"/>
          <p:cNvSpPr>
            <a:spLocks noGrp="1"/>
          </p:cNvSpPr>
          <p:nvPr>
            <p:ph type="sldNum" sz="quarter" idx="15"/>
          </p:nvPr>
        </p:nvSpPr>
        <p:spPr/>
        <p:txBody>
          <a:bodyPr rtlCol="0"/>
          <a:lstStyle/>
          <a:p>
            <a:fld id="{146E39C4-0053-418A-9402-697E15BA8B82}" type="slidenum">
              <a:rPr lang="pt-BR" smtClean="0"/>
              <a:pPr/>
              <a:t>‹nº›</a:t>
            </a:fld>
            <a:endParaRPr lang="pt-BR" dirty="0"/>
          </a:p>
        </p:txBody>
      </p:sp>
      <p:sp>
        <p:nvSpPr>
          <p:cNvPr id="23" name="Espaço Reservado para Rodapé 22"/>
          <p:cNvSpPr>
            <a:spLocks noGrp="1"/>
          </p:cNvSpPr>
          <p:nvPr>
            <p:ph type="ftr" sz="quarter" idx="16"/>
          </p:nvPr>
        </p:nvSpPr>
        <p:spPr/>
        <p:txBody>
          <a:bodyPr rtlCol="0"/>
          <a:lstStyle/>
          <a:p>
            <a:endParaRPr lang="pt-BR" dirty="0"/>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m com Legenda">
    <p:spTree>
      <p:nvGrpSpPr>
        <p:cNvPr id="1" name=""/>
        <p:cNvGrpSpPr/>
        <p:nvPr/>
      </p:nvGrpSpPr>
      <p:grpSpPr>
        <a:xfrm>
          <a:off x="0" y="0"/>
          <a:ext cx="0" cy="0"/>
          <a:chOff x="0" y="0"/>
          <a:chExt cx="0" cy="0"/>
        </a:xfrm>
      </p:grpSpPr>
      <p:sp>
        <p:nvSpPr>
          <p:cNvPr id="9" name="Conector reto 8"/>
          <p:cNvSpPr>
            <a:spLocks noChangeShapeType="1"/>
          </p:cNvSpPr>
          <p:nvPr/>
        </p:nvSpPr>
        <p:spPr bwMode="auto">
          <a:xfrm>
            <a:off x="87630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3" name="Elipse 12"/>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 name="Título 1"/>
          <p:cNvSpPr>
            <a:spLocks noGrp="1"/>
          </p:cNvSpPr>
          <p:nvPr>
            <p:ph type="title"/>
          </p:nvPr>
        </p:nvSpPr>
        <p:spPr>
          <a:xfrm rot="5400000">
            <a:off x="3350133" y="3200400"/>
            <a:ext cx="6309360" cy="457200"/>
          </a:xfrm>
        </p:spPr>
        <p:txBody>
          <a:bodyPr anchor="b"/>
          <a:lstStyle>
            <a:lvl1pPr algn="l">
              <a:buNone/>
              <a:defRPr sz="2000" b="1"/>
            </a:lvl1pPr>
          </a:lstStyle>
          <a:p>
            <a:r>
              <a:rPr kumimoji="0" lang="pt-BR" smtClean="0"/>
              <a:t>Clique para editar o estilo do título mestre</a:t>
            </a:r>
            <a:endParaRPr kumimoji="0" lang="en-US"/>
          </a:p>
        </p:txBody>
      </p:sp>
      <p:sp>
        <p:nvSpPr>
          <p:cNvPr id="3" name="Espaço Reservado para Imagem 2"/>
          <p:cNvSpPr>
            <a:spLocks noGrp="1"/>
          </p:cNvSpPr>
          <p:nvPr>
            <p:ph type="pic" idx="1"/>
          </p:nvPr>
        </p:nvSpPr>
        <p:spPr>
          <a:xfrm>
            <a:off x="0" y="0"/>
            <a:ext cx="6172200" cy="6858000"/>
          </a:xfrm>
          <a:solidFill>
            <a:schemeClr val="bg2"/>
          </a:solidFill>
          <a:ln w="1270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lstStyle>
            <a:lvl1pPr marL="0" indent="0">
              <a:buNone/>
              <a:defRPr sz="3200"/>
            </a:lvl1pPr>
          </a:lstStyle>
          <a:p>
            <a:pPr algn="ctr" eaLnBrk="1" latinLnBrk="0" hangingPunct="1">
              <a:buFontTx/>
              <a:buNone/>
            </a:pPr>
            <a:r>
              <a:rPr kumimoji="0" lang="pt-BR" dirty="0" smtClean="0"/>
              <a:t>Clique no ícone para adicionar uma imagem</a:t>
            </a:r>
            <a:endParaRPr kumimoji="0" lang="en-US" dirty="0"/>
          </a:p>
        </p:txBody>
      </p:sp>
      <p:sp>
        <p:nvSpPr>
          <p:cNvPr id="4" name="Espaço Reservado para Texto 3"/>
          <p:cNvSpPr>
            <a:spLocks noGrp="1"/>
          </p:cNvSpPr>
          <p:nvPr>
            <p:ph type="body" sz="half" idx="2"/>
          </p:nvPr>
        </p:nvSpPr>
        <p:spPr>
          <a:xfrm>
            <a:off x="6765798" y="264795"/>
            <a:ext cx="1524000" cy="4956048"/>
          </a:xfrm>
        </p:spPr>
        <p:txBody>
          <a:bodyPr rot="0" spcFirstLastPara="0" vertOverflow="overflow" horzOverflow="overflow" vert="horz" wrap="square" lIns="91440" tIns="45720" rIns="91440" bIns="45720" numCol="1" spcCol="274320" rtlCol="0" fromWordArt="0" anchor="t" anchorCtr="0" forceAA="0" compatLnSpc="1">
            <a:normAutofit/>
          </a:bodyPr>
          <a:lstStyle>
            <a:lvl1pPr marL="0" indent="0">
              <a:spcBef>
                <a:spcPts val="100"/>
              </a:spcBef>
              <a:spcAft>
                <a:spcPts val="400"/>
              </a:spcAft>
              <a:buFontTx/>
              <a:buNone/>
              <a:defRPr sz="1200"/>
            </a:lvl1pPr>
            <a:lvl2pPr>
              <a:defRPr sz="1200"/>
            </a:lvl2pPr>
            <a:lvl3pPr>
              <a:defRPr sz="1000"/>
            </a:lvl3pPr>
            <a:lvl4pPr>
              <a:defRPr sz="900"/>
            </a:lvl4pPr>
            <a:lvl5pPr>
              <a:defRPr sz="900"/>
            </a:lvl5pPr>
          </a:lstStyle>
          <a:p>
            <a:pPr lvl="0" eaLnBrk="1" latinLnBrk="0" hangingPunct="1"/>
            <a:r>
              <a:rPr kumimoji="0" lang="pt-BR" smtClean="0"/>
              <a:t>Clique para editar os estilos do texto mestre</a:t>
            </a:r>
          </a:p>
        </p:txBody>
      </p:sp>
      <p:sp>
        <p:nvSpPr>
          <p:cNvPr id="10" name="Conector reto 9"/>
          <p:cNvSpPr>
            <a:spLocks noChangeShapeType="1"/>
          </p:cNvSpPr>
          <p:nvPr/>
        </p:nvSpPr>
        <p:spPr bwMode="auto">
          <a:xfrm>
            <a:off x="8991600" y="0"/>
            <a:ext cx="0" cy="6858000"/>
          </a:xfrm>
          <a:prstGeom prst="lin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1" name="Retângulo 10"/>
          <p:cNvSpPr/>
          <p:nvPr/>
        </p:nvSpPr>
        <p:spPr bwMode="auto">
          <a:xfrm>
            <a:off x="8839200" y="0"/>
            <a:ext cx="304800" cy="6858000"/>
          </a:xfrm>
          <a:prstGeom prst="rect">
            <a:avLst/>
          </a:prstGeom>
          <a:solidFill>
            <a:schemeClr val="accent1">
              <a:tint val="6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2" name="Conector reto 11"/>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9" name="Conector reto 18"/>
          <p:cNvSpPr>
            <a:spLocks noChangeShapeType="1"/>
          </p:cNvSpPr>
          <p:nvPr/>
        </p:nvSpPr>
        <p:spPr bwMode="auto">
          <a:xfrm>
            <a:off x="62484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0" name="Conector reto 19"/>
          <p:cNvSpPr>
            <a:spLocks noChangeShapeType="1"/>
          </p:cNvSpPr>
          <p:nvPr/>
        </p:nvSpPr>
        <p:spPr bwMode="auto">
          <a:xfrm>
            <a:off x="6192296" y="0"/>
            <a:ext cx="0" cy="6858000"/>
          </a:xfrm>
          <a:prstGeom prst="line">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7" name="Espaço Reservado para Data 16"/>
          <p:cNvSpPr>
            <a:spLocks noGrp="1"/>
          </p:cNvSpPr>
          <p:nvPr>
            <p:ph type="dt" sz="half" idx="10"/>
          </p:nvPr>
        </p:nvSpPr>
        <p:spPr/>
        <p:txBody>
          <a:bodyPr rtlCol="0"/>
          <a:lstStyle/>
          <a:p>
            <a:fld id="{54668A03-9A8C-42B7-B5A5-7046E425A4D9}" type="datetimeFigureOut">
              <a:rPr lang="pt-BR" smtClean="0"/>
              <a:pPr/>
              <a:t>28/09/2021</a:t>
            </a:fld>
            <a:endParaRPr lang="pt-BR" dirty="0"/>
          </a:p>
        </p:txBody>
      </p:sp>
      <p:sp>
        <p:nvSpPr>
          <p:cNvPr id="18" name="Espaço Reservado para Número de Slide 17"/>
          <p:cNvSpPr>
            <a:spLocks noGrp="1"/>
          </p:cNvSpPr>
          <p:nvPr>
            <p:ph type="sldNum" sz="quarter" idx="11"/>
          </p:nvPr>
        </p:nvSpPr>
        <p:spPr/>
        <p:txBody>
          <a:bodyPr rtlCol="0"/>
          <a:lstStyle/>
          <a:p>
            <a:fld id="{146E39C4-0053-418A-9402-697E15BA8B82}" type="slidenum">
              <a:rPr lang="pt-BR" smtClean="0"/>
              <a:pPr/>
              <a:t>‹nº›</a:t>
            </a:fld>
            <a:endParaRPr lang="pt-BR" dirty="0"/>
          </a:p>
        </p:txBody>
      </p:sp>
      <p:sp>
        <p:nvSpPr>
          <p:cNvPr id="21" name="Espaço Reservado para Rodapé 20"/>
          <p:cNvSpPr>
            <a:spLocks noGrp="1"/>
          </p:cNvSpPr>
          <p:nvPr>
            <p:ph type="ftr" sz="quarter" idx="12"/>
          </p:nvPr>
        </p:nvSpPr>
        <p:spPr/>
        <p:txBody>
          <a:bodyPr rtlCol="0"/>
          <a:lstStyle/>
          <a:p>
            <a:endParaRPr lang="pt-BR"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6" name="Conector reto 15"/>
          <p:cNvSpPr>
            <a:spLocks noChangeShapeType="1"/>
          </p:cNvSpPr>
          <p:nvPr/>
        </p:nvSpPr>
        <p:spPr bwMode="auto">
          <a:xfrm>
            <a:off x="8763000" y="0"/>
            <a:ext cx="0" cy="68580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2" name="Espaço Reservado para Título 21"/>
          <p:cNvSpPr>
            <a:spLocks noGrp="1"/>
          </p:cNvSpPr>
          <p:nvPr>
            <p:ph type="title"/>
          </p:nvPr>
        </p:nvSpPr>
        <p:spPr>
          <a:xfrm>
            <a:off x="457200" y="274638"/>
            <a:ext cx="7467600" cy="1143000"/>
          </a:xfrm>
          <a:prstGeom prst="rect">
            <a:avLst/>
          </a:prstGeom>
        </p:spPr>
        <p:txBody>
          <a:bodyPr vert="horz" anchor="b">
            <a:normAutofit/>
          </a:bodyPr>
          <a:lstStyle/>
          <a:p>
            <a:r>
              <a:rPr kumimoji="0" lang="pt-BR" smtClean="0"/>
              <a:t>Clique para editar o estilo do título mestre</a:t>
            </a:r>
            <a:endParaRPr kumimoji="0" lang="en-US"/>
          </a:p>
        </p:txBody>
      </p:sp>
      <p:sp>
        <p:nvSpPr>
          <p:cNvPr id="13" name="Espaço Reservado para Texto 12"/>
          <p:cNvSpPr>
            <a:spLocks noGrp="1"/>
          </p:cNvSpPr>
          <p:nvPr>
            <p:ph type="body" idx="1"/>
          </p:nvPr>
        </p:nvSpPr>
        <p:spPr>
          <a:xfrm>
            <a:off x="457200" y="1600200"/>
            <a:ext cx="7467600" cy="4873752"/>
          </a:xfrm>
          <a:prstGeom prst="rect">
            <a:avLst/>
          </a:prstGeom>
        </p:spPr>
        <p:txBody>
          <a:bodyPr vert="horz">
            <a:normAutofit/>
          </a:bodyPr>
          <a:lstStyle/>
          <a:p>
            <a:pPr lvl="0" eaLnBrk="1" latinLnBrk="0" hangingPunct="1"/>
            <a:r>
              <a:rPr kumimoji="0" lang="pt-BR" smtClean="0"/>
              <a:t>Clique para editar os estilos do texto mestre</a:t>
            </a:r>
          </a:p>
          <a:p>
            <a:pPr lvl="1" eaLnBrk="1" latinLnBrk="0" hangingPunct="1"/>
            <a:r>
              <a:rPr kumimoji="0" lang="pt-BR" smtClean="0"/>
              <a:t>Segundo nível</a:t>
            </a:r>
          </a:p>
          <a:p>
            <a:pPr lvl="2" eaLnBrk="1" latinLnBrk="0" hangingPunct="1"/>
            <a:r>
              <a:rPr kumimoji="0" lang="pt-BR" smtClean="0"/>
              <a:t>Terceiro nível</a:t>
            </a:r>
          </a:p>
          <a:p>
            <a:pPr lvl="3" eaLnBrk="1" latinLnBrk="0" hangingPunct="1"/>
            <a:r>
              <a:rPr kumimoji="0" lang="pt-BR" smtClean="0"/>
              <a:t>Quarto nível</a:t>
            </a:r>
          </a:p>
          <a:p>
            <a:pPr lvl="4" eaLnBrk="1" latinLnBrk="0" hangingPunct="1"/>
            <a:r>
              <a:rPr kumimoji="0" lang="pt-BR" smtClean="0"/>
              <a:t>Quinto nível</a:t>
            </a:r>
            <a:endParaRPr kumimoji="0" lang="en-US"/>
          </a:p>
        </p:txBody>
      </p:sp>
      <p:sp>
        <p:nvSpPr>
          <p:cNvPr id="14" name="Espaço Reservado para Data 13"/>
          <p:cNvSpPr>
            <a:spLocks noGrp="1"/>
          </p:cNvSpPr>
          <p:nvPr>
            <p:ph type="dt" sz="half" idx="2"/>
          </p:nvPr>
        </p:nvSpPr>
        <p:spPr>
          <a:xfrm rot="5400000">
            <a:off x="7589520" y="1081851"/>
            <a:ext cx="2011680" cy="384048"/>
          </a:xfrm>
          <a:prstGeom prst="rect">
            <a:avLst/>
          </a:prstGeom>
        </p:spPr>
        <p:txBody>
          <a:bodyPr vert="horz" anchor="ctr" anchorCtr="0"/>
          <a:lstStyle>
            <a:lvl1pPr algn="r" eaLnBrk="1" latinLnBrk="0" hangingPunct="1">
              <a:defRPr kumimoji="0" sz="1200">
                <a:solidFill>
                  <a:schemeClr val="tx2"/>
                </a:solidFill>
              </a:defRPr>
            </a:lvl1pPr>
          </a:lstStyle>
          <a:p>
            <a:fld id="{54668A03-9A8C-42B7-B5A5-7046E425A4D9}" type="datetimeFigureOut">
              <a:rPr lang="pt-BR" smtClean="0"/>
              <a:pPr/>
              <a:t>28/09/2021</a:t>
            </a:fld>
            <a:endParaRPr lang="pt-BR" dirty="0"/>
          </a:p>
        </p:txBody>
      </p:sp>
      <p:sp>
        <p:nvSpPr>
          <p:cNvPr id="3" name="Espaço Reservado para Rodapé 2"/>
          <p:cNvSpPr>
            <a:spLocks noGrp="1"/>
          </p:cNvSpPr>
          <p:nvPr>
            <p:ph type="ftr" sz="quarter" idx="3"/>
          </p:nvPr>
        </p:nvSpPr>
        <p:spPr>
          <a:xfrm rot="5400000">
            <a:off x="6990186" y="3737240"/>
            <a:ext cx="3200400" cy="365760"/>
          </a:xfrm>
          <a:prstGeom prst="rect">
            <a:avLst/>
          </a:prstGeom>
        </p:spPr>
        <p:txBody>
          <a:bodyPr vert="horz" anchor="ctr" anchorCtr="0"/>
          <a:lstStyle>
            <a:lvl1pPr algn="l" eaLnBrk="1" latinLnBrk="0" hangingPunct="1">
              <a:defRPr kumimoji="0" sz="1200">
                <a:solidFill>
                  <a:schemeClr val="tx2"/>
                </a:solidFill>
              </a:defRPr>
            </a:lvl1pPr>
          </a:lstStyle>
          <a:p>
            <a:endParaRPr lang="pt-BR" dirty="0"/>
          </a:p>
        </p:txBody>
      </p:sp>
      <p:sp>
        <p:nvSpPr>
          <p:cNvPr id="7" name="Conector reto 6"/>
          <p:cNvSpPr>
            <a:spLocks noChangeShapeType="1"/>
          </p:cNvSpPr>
          <p:nvPr/>
        </p:nvSpPr>
        <p:spPr bwMode="auto">
          <a:xfrm>
            <a:off x="76200"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9" name="Conector reto 8"/>
          <p:cNvSpPr>
            <a:spLocks noChangeShapeType="1"/>
          </p:cNvSpPr>
          <p:nvPr/>
        </p:nvSpPr>
        <p:spPr bwMode="auto">
          <a:xfrm>
            <a:off x="8991600" y="0"/>
            <a:ext cx="0" cy="6858000"/>
          </a:xfrm>
          <a:prstGeom prst="line">
            <a:avLst/>
          </a:prstGeom>
          <a:noFill/>
          <a:ln w="1905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0" name="Retângulo 9"/>
          <p:cNvSpPr/>
          <p:nvPr/>
        </p:nvSpPr>
        <p:spPr bwMode="auto">
          <a:xfrm>
            <a:off x="8839200" y="0"/>
            <a:ext cx="304800" cy="68580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1" name="Conector reto 10"/>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2" name="Elipse 11"/>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Espaço Reservado para Número de Slide 22"/>
          <p:cNvSpPr>
            <a:spLocks noGrp="1"/>
          </p:cNvSpPr>
          <p:nvPr>
            <p:ph type="sldNum" sz="quarter" idx="4"/>
          </p:nvPr>
        </p:nvSpPr>
        <p:spPr>
          <a:xfrm>
            <a:off x="8129016" y="5734050"/>
            <a:ext cx="609600" cy="521208"/>
          </a:xfrm>
          <a:prstGeom prst="rect">
            <a:avLst/>
          </a:prstGeom>
        </p:spPr>
        <p:txBody>
          <a:bodyPr vert="horz" anchor="ctr"/>
          <a:lstStyle>
            <a:lvl1pPr algn="ctr" eaLnBrk="1" latinLnBrk="0" hangingPunct="1">
              <a:defRPr kumimoji="0" sz="1400" b="1">
                <a:solidFill>
                  <a:srgbClr val="FFFFFF"/>
                </a:solidFill>
              </a:defRPr>
            </a:lvl1pPr>
          </a:lstStyle>
          <a:p>
            <a:fld id="{146E39C4-0053-418A-9402-697E15BA8B82}" type="slidenum">
              <a:rPr lang="pt-BR" smtClean="0"/>
              <a:pPr/>
              <a:t>‹nº›</a:t>
            </a:fld>
            <a:endParaRPr lang="pt-BR" dirty="0"/>
          </a:p>
        </p:txBody>
      </p:sp>
    </p:spTree>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p:txStyles>
    <p:titleStyle>
      <a:lvl1pPr algn="l" rtl="0" eaLnBrk="1" latinLnBrk="0" hangingPunct="1">
        <a:spcBef>
          <a:spcPct val="0"/>
        </a:spcBef>
        <a:buNone/>
        <a:defRPr kumimoji="0" sz="3000" b="0" kern="1200" cap="small" baseline="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0000"/>
        <a:buFont typeface="Wingdings"/>
        <a:buChar char=""/>
        <a:defRPr kumimoji="0" sz="2400" kern="1200">
          <a:solidFill>
            <a:schemeClr val="tx1"/>
          </a:solidFill>
          <a:latin typeface="+mn-lt"/>
          <a:ea typeface="+mn-ea"/>
          <a:cs typeface="+mn-cs"/>
        </a:defRPr>
      </a:lvl1pPr>
      <a:lvl2pPr marL="640080" indent="-274320" algn="l" rtl="0" eaLnBrk="1" latinLnBrk="0" hangingPunct="1">
        <a:spcBef>
          <a:spcPct val="20000"/>
        </a:spcBef>
        <a:buClr>
          <a:schemeClr val="accent1"/>
        </a:buClr>
        <a:buSzPct val="80000"/>
        <a:buFont typeface="Wingdings 2"/>
        <a:buChar char=""/>
        <a:defRPr kumimoji="0" sz="2100" kern="1200">
          <a:solidFill>
            <a:schemeClr val="tx1"/>
          </a:solidFill>
          <a:latin typeface="+mn-lt"/>
          <a:ea typeface="+mn-ea"/>
          <a:cs typeface="+mn-cs"/>
        </a:defRPr>
      </a:lvl2pPr>
      <a:lvl3pPr marL="914400" indent="-182880" algn="l" rtl="0" eaLnBrk="1" latinLnBrk="0" hangingPunct="1">
        <a:spcBef>
          <a:spcPct val="20000"/>
        </a:spcBef>
        <a:buClr>
          <a:schemeClr val="accent1">
            <a:shade val="75000"/>
          </a:schemeClr>
        </a:buClr>
        <a:buSzPct val="60000"/>
        <a:buFont typeface="Wingdings"/>
        <a:buChar char=""/>
        <a:defRPr kumimoji="0" sz="1800" kern="1200">
          <a:solidFill>
            <a:schemeClr val="tx1"/>
          </a:solidFill>
          <a:latin typeface="+mn-lt"/>
          <a:ea typeface="+mn-ea"/>
          <a:cs typeface="+mn-cs"/>
        </a:defRPr>
      </a:lvl3pPr>
      <a:lvl4pPr marL="1188720" indent="-182880" algn="l" rtl="0" eaLnBrk="1" latinLnBrk="0" hangingPunct="1">
        <a:spcBef>
          <a:spcPct val="20000"/>
        </a:spcBef>
        <a:buClr>
          <a:schemeClr val="accent1">
            <a:tint val="60000"/>
          </a:schemeClr>
        </a:buClr>
        <a:buSzPct val="60000"/>
        <a:buFont typeface="Wingdings"/>
        <a:buChar char=""/>
        <a:defRPr kumimoji="0" sz="1800" kern="1200">
          <a:solidFill>
            <a:schemeClr val="tx1"/>
          </a:solidFill>
          <a:latin typeface="+mn-lt"/>
          <a:ea typeface="+mn-ea"/>
          <a:cs typeface="+mn-cs"/>
        </a:defRPr>
      </a:lvl4pPr>
      <a:lvl5pPr marL="1463040" indent="-182880" algn="l" rtl="0" eaLnBrk="1" latinLnBrk="0" hangingPunct="1">
        <a:spcBef>
          <a:spcPct val="20000"/>
        </a:spcBef>
        <a:buClr>
          <a:schemeClr val="accent2">
            <a:tint val="60000"/>
          </a:schemeClr>
        </a:buClr>
        <a:buSzPct val="68000"/>
        <a:buFont typeface="Wingdings 2"/>
        <a:buChar char=""/>
        <a:defRPr kumimoji="0" sz="1600" kern="1200">
          <a:solidFill>
            <a:schemeClr val="tx1"/>
          </a:solidFill>
          <a:latin typeface="+mn-lt"/>
          <a:ea typeface="+mn-ea"/>
          <a:cs typeface="+mn-cs"/>
        </a:defRPr>
      </a:lvl5pPr>
      <a:lvl6pPr marL="1737360" indent="-182880" algn="l" rtl="0" eaLnBrk="1" latinLnBrk="0" hangingPunct="1">
        <a:spcBef>
          <a:spcPct val="20000"/>
        </a:spcBef>
        <a:buClr>
          <a:schemeClr val="accent1"/>
        </a:buClr>
        <a:buChar char="•"/>
        <a:defRPr kumimoji="0" sz="1600" kern="1200">
          <a:solidFill>
            <a:schemeClr val="tx2"/>
          </a:solidFill>
          <a:latin typeface="+mn-lt"/>
          <a:ea typeface="+mn-ea"/>
          <a:cs typeface="+mn-cs"/>
        </a:defRPr>
      </a:lvl6pPr>
      <a:lvl7pPr marL="2011680" indent="-182880" algn="l" rtl="0" eaLnBrk="1" latinLnBrk="0" hangingPunct="1">
        <a:spcBef>
          <a:spcPct val="20000"/>
        </a:spcBef>
        <a:buClr>
          <a:schemeClr val="accent1">
            <a:tint val="60000"/>
          </a:schemeClr>
        </a:buClr>
        <a:buSzPct val="60000"/>
        <a:buFont typeface="Wingdings"/>
        <a:buChar char=""/>
        <a:defRPr kumimoji="0" sz="1400" kern="1200" baseline="0">
          <a:solidFill>
            <a:schemeClr val="tx2"/>
          </a:solidFill>
          <a:latin typeface="+mn-lt"/>
          <a:ea typeface="+mn-ea"/>
          <a:cs typeface="+mn-cs"/>
        </a:defRPr>
      </a:lvl7pPr>
      <a:lvl8pPr marL="2286000" indent="-182880" algn="l" rtl="0" eaLnBrk="1" latinLnBrk="0" hangingPunct="1">
        <a:spcBef>
          <a:spcPct val="20000"/>
        </a:spcBef>
        <a:buClr>
          <a:schemeClr val="accent2"/>
        </a:buClr>
        <a:buChar char="•"/>
        <a:defRPr kumimoji="0" sz="1400" kern="1200" cap="small" baseline="0">
          <a:solidFill>
            <a:schemeClr val="tx2"/>
          </a:solidFill>
          <a:latin typeface="+mn-lt"/>
          <a:ea typeface="+mn-ea"/>
          <a:cs typeface="+mn-cs"/>
        </a:defRPr>
      </a:lvl8pPr>
      <a:lvl9pPr marL="2560320" indent="-182880" algn="l" rtl="0" eaLnBrk="1" latinLnBrk="0" hangingPunct="1">
        <a:spcBef>
          <a:spcPct val="20000"/>
        </a:spcBef>
        <a:buClr>
          <a:schemeClr val="accent1">
            <a:shade val="75000"/>
          </a:schemeClr>
        </a:buClr>
        <a:buChar char="•"/>
        <a:defRPr kumimoji="0" sz="1400" kern="1200" baseline="0">
          <a:solidFill>
            <a:schemeClr val="tx2"/>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diagramColors" Target="../diagrams/colors5.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6.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7.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8.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9.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10.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11.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2.xml.rels><?xml version="1.0" encoding="UTF-8" standalone="yes"?>
<Relationships xmlns="http://schemas.openxmlformats.org/package/2006/relationships"><Relationship Id="rId3" Type="http://schemas.openxmlformats.org/officeDocument/2006/relationships/hyperlink" Target="https://www.scrum.as/academy.php"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12.xm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13.xm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14.xml"/><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2.jpeg"/><Relationship Id="rId7" Type="http://schemas.openxmlformats.org/officeDocument/2006/relationships/diagramColors" Target="../diagrams/colors15.xml"/><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diagramQuickStyle" Target="../diagrams/quickStyle15.xml"/><Relationship Id="rId5" Type="http://schemas.openxmlformats.org/officeDocument/2006/relationships/diagramLayout" Target="../diagrams/layout15.xml"/><Relationship Id="rId4" Type="http://schemas.openxmlformats.org/officeDocument/2006/relationships/diagramData" Target="../diagrams/data15.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4.jpeg"/><Relationship Id="rId7" Type="http://schemas.openxmlformats.org/officeDocument/2006/relationships/diagramColors" Target="../diagrams/colors16.xml"/><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diagramQuickStyle" Target="../diagrams/quickStyle16.xml"/><Relationship Id="rId5" Type="http://schemas.openxmlformats.org/officeDocument/2006/relationships/diagramLayout" Target="../diagrams/layout16.xml"/><Relationship Id="rId4" Type="http://schemas.openxmlformats.org/officeDocument/2006/relationships/diagramData" Target="../diagrams/data16.xml"/></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17.xml"/><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diagramColors" Target="../diagrams/colors17.xml"/><Relationship Id="rId5" Type="http://schemas.openxmlformats.org/officeDocument/2006/relationships/diagramQuickStyle" Target="../diagrams/quickStyle17.xml"/><Relationship Id="rId4" Type="http://schemas.openxmlformats.org/officeDocument/2006/relationships/diagramLayout" Target="../diagrams/layout17.xml"/></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diagramColors" Target="../diagrams/colors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diagramColors" Target="../diagrams/colors18.xml"/><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diagramQuickStyle" Target="../diagrams/quickStyle18.xml"/><Relationship Id="rId5" Type="http://schemas.openxmlformats.org/officeDocument/2006/relationships/diagramLayout" Target="../diagrams/layout18.xml"/><Relationship Id="rId4" Type="http://schemas.openxmlformats.org/officeDocument/2006/relationships/diagramData" Target="../diagrams/data18.xml"/></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19.xml"/><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diagramColors" Target="../diagrams/colors19.xml"/><Relationship Id="rId5" Type="http://schemas.openxmlformats.org/officeDocument/2006/relationships/diagramQuickStyle" Target="../diagrams/quickStyle19.xml"/><Relationship Id="rId4" Type="http://schemas.openxmlformats.org/officeDocument/2006/relationships/diagramLayout" Target="../diagrams/layout19.xml"/></Relationships>
</file>

<file path=ppt/slides/_rels/slide32.xml.rels><?xml version="1.0" encoding="UTF-8" standalone="yes"?>
<Relationships xmlns="http://schemas.openxmlformats.org/package/2006/relationships"><Relationship Id="rId3" Type="http://schemas.openxmlformats.org/officeDocument/2006/relationships/diagramData" Target="../diagrams/data20.xml"/><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diagramColors" Target="../diagrams/colors20.xml"/><Relationship Id="rId5" Type="http://schemas.openxmlformats.org/officeDocument/2006/relationships/diagramQuickStyle" Target="../diagrams/quickStyle20.xml"/><Relationship Id="rId4" Type="http://schemas.openxmlformats.org/officeDocument/2006/relationships/diagramLayout" Target="../diagrams/layout20.xml"/></Relationships>
</file>

<file path=ppt/slides/_rels/slide33.xml.rels><?xml version="1.0" encoding="UTF-8" standalone="yes"?>
<Relationships xmlns="http://schemas.openxmlformats.org/package/2006/relationships"><Relationship Id="rId3" Type="http://schemas.openxmlformats.org/officeDocument/2006/relationships/diagramData" Target="../diagrams/data21.xml"/><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diagramColors" Target="../diagrams/colors21.xml"/><Relationship Id="rId5" Type="http://schemas.openxmlformats.org/officeDocument/2006/relationships/diagramQuickStyle" Target="../diagrams/quickStyle21.xml"/><Relationship Id="rId4" Type="http://schemas.openxmlformats.org/officeDocument/2006/relationships/diagramLayout" Target="../diagrams/layout21.xml"/></Relationships>
</file>

<file path=ppt/slides/_rels/slide3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2.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diagramData" Target="../diagrams/data22.xml"/><Relationship Id="rId2" Type="http://schemas.openxmlformats.org/officeDocument/2006/relationships/notesSlide" Target="../notesSlides/notesSlide42.xml"/><Relationship Id="rId1" Type="http://schemas.openxmlformats.org/officeDocument/2006/relationships/slideLayout" Target="../slideLayouts/slideLayout6.xml"/><Relationship Id="rId6" Type="http://schemas.openxmlformats.org/officeDocument/2006/relationships/diagramColors" Target="../diagrams/colors22.xml"/><Relationship Id="rId5" Type="http://schemas.openxmlformats.org/officeDocument/2006/relationships/diagramQuickStyle" Target="../diagrams/quickStyle22.xml"/><Relationship Id="rId4" Type="http://schemas.openxmlformats.org/officeDocument/2006/relationships/diagramLayout" Target="../diagrams/layout22.xml"/></Relationships>
</file>

<file path=ppt/slides/_rels/slide44.xml.rels><?xml version="1.0" encoding="UTF-8" standalone="yes"?>
<Relationships xmlns="http://schemas.openxmlformats.org/package/2006/relationships"><Relationship Id="rId3" Type="http://schemas.openxmlformats.org/officeDocument/2006/relationships/diagramData" Target="../diagrams/data23.xml"/><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diagramColors" Target="../diagrams/colors23.xml"/><Relationship Id="rId5" Type="http://schemas.openxmlformats.org/officeDocument/2006/relationships/diagramQuickStyle" Target="../diagrams/quickStyle23.xml"/><Relationship Id="rId4" Type="http://schemas.openxmlformats.org/officeDocument/2006/relationships/diagramLayout" Target="../diagrams/layout23.xml"/></Relationships>
</file>

<file path=ppt/slides/_rels/slide4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46.xml"/><Relationship Id="rId1" Type="http://schemas.openxmlformats.org/officeDocument/2006/relationships/slideLayout" Target="../slideLayouts/slideLayout2.xml"/><Relationship Id="rId5" Type="http://schemas.openxmlformats.org/officeDocument/2006/relationships/image" Target="../media/image38.jpeg"/><Relationship Id="rId4" Type="http://schemas.openxmlformats.org/officeDocument/2006/relationships/image" Target="../media/image37.png"/></Relationships>
</file>

<file path=ppt/slides/_rels/slide4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40.jpeg"/></Relationships>
</file>

<file path=ppt/slides/_rels/slide4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diagramData" Target="../diagrams/data24.xml"/><Relationship Id="rId2" Type="http://schemas.openxmlformats.org/officeDocument/2006/relationships/notesSlide" Target="../notesSlides/notesSlide54.xml"/><Relationship Id="rId1" Type="http://schemas.openxmlformats.org/officeDocument/2006/relationships/slideLayout" Target="../slideLayouts/slideLayout2.xml"/><Relationship Id="rId6" Type="http://schemas.openxmlformats.org/officeDocument/2006/relationships/diagramColors" Target="../diagrams/colors24.xml"/><Relationship Id="rId5" Type="http://schemas.openxmlformats.org/officeDocument/2006/relationships/diagramQuickStyle" Target="../diagrams/quickStyle24.xml"/><Relationship Id="rId4" Type="http://schemas.openxmlformats.org/officeDocument/2006/relationships/diagramLayout" Target="../diagrams/layout24.xml"/></Relationships>
</file>

<file path=ppt/slides/_rels/slide56.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3.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4.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lstStyle/>
          <a:p>
            <a:r>
              <a:rPr lang="pt-BR" dirty="0" smtClean="0"/>
              <a:t>Certificado Scrum</a:t>
            </a:r>
            <a:endParaRPr lang="pt-BR" dirty="0"/>
          </a:p>
        </p:txBody>
      </p:sp>
      <p:sp>
        <p:nvSpPr>
          <p:cNvPr id="3" name="Subtítulo 2"/>
          <p:cNvSpPr>
            <a:spLocks noGrp="1"/>
          </p:cNvSpPr>
          <p:nvPr>
            <p:ph type="subTitle" idx="1"/>
          </p:nvPr>
        </p:nvSpPr>
        <p:spPr/>
        <p:txBody>
          <a:bodyPr/>
          <a:lstStyle/>
          <a:p>
            <a:r>
              <a:rPr lang="pt-BR" dirty="0" smtClean="0"/>
              <a:t>Apresentação feita somente com o propósito para estudo pessoal. Tradução própria, pode conter erros.</a:t>
            </a:r>
            <a:endParaRPr lang="pt-BR"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2.1.2 Os doze princípios ágeis</a:t>
            </a:r>
            <a:br>
              <a:rPr lang="pt-BR" dirty="0" smtClean="0"/>
            </a:br>
            <a:endParaRPr lang="pt-BR" dirty="0"/>
          </a:p>
        </p:txBody>
      </p:sp>
      <p:sp>
        <p:nvSpPr>
          <p:cNvPr id="3" name="Espaço Reservado para Conteúdo 2"/>
          <p:cNvSpPr>
            <a:spLocks noGrp="1"/>
          </p:cNvSpPr>
          <p:nvPr>
            <p:ph sz="quarter" idx="1"/>
          </p:nvPr>
        </p:nvSpPr>
        <p:spPr>
          <a:xfrm>
            <a:off x="457200" y="1071546"/>
            <a:ext cx="7467600" cy="5715016"/>
          </a:xfrm>
        </p:spPr>
        <p:txBody>
          <a:bodyPr>
            <a:normAutofit fontScale="85000" lnSpcReduction="20000"/>
          </a:bodyPr>
          <a:lstStyle/>
          <a:p>
            <a:pPr marL="228600" indent="-228600">
              <a:buFont typeface="+mj-lt"/>
              <a:buAutoNum type="arabicPeriod"/>
            </a:pPr>
            <a:r>
              <a:rPr lang="pt-BR" dirty="0" smtClean="0"/>
              <a:t>Satisfazer o cliente por meio da entrega antecipada e contínua de software com valor</a:t>
            </a:r>
          </a:p>
          <a:p>
            <a:pPr marL="228600" indent="-228600">
              <a:buFont typeface="+mj-lt"/>
              <a:buAutoNum type="arabicPeriod"/>
            </a:pPr>
            <a:r>
              <a:rPr lang="pt-BR" dirty="0" smtClean="0"/>
              <a:t>Mudanças de requisitos são bem-vindas, mesmo no final do desenvolvimento</a:t>
            </a:r>
          </a:p>
          <a:p>
            <a:pPr marL="228600" indent="-228600">
              <a:buFont typeface="+mj-lt"/>
              <a:buAutoNum type="arabicPeriod"/>
            </a:pPr>
            <a:r>
              <a:rPr lang="pt-BR" dirty="0" smtClean="0"/>
              <a:t>Freqüência da entrega de funções do software deve ser entre semanas ou meses</a:t>
            </a:r>
          </a:p>
          <a:p>
            <a:pPr marL="228600" indent="-228600">
              <a:buFont typeface="+mj-lt"/>
              <a:buAutoNum type="arabicPeriod"/>
            </a:pPr>
            <a:r>
              <a:rPr lang="pt-BR" dirty="0" smtClean="0"/>
              <a:t>A área de negócio e desenvolvedores precisam trabalhar juntos</a:t>
            </a:r>
          </a:p>
          <a:p>
            <a:pPr marL="228600" indent="-228600">
              <a:buFont typeface="+mj-lt"/>
              <a:buAutoNum type="arabicPeriod"/>
            </a:pPr>
            <a:r>
              <a:rPr lang="pt-BR" dirty="0" smtClean="0"/>
              <a:t>Construa projetos com indivíduos motivados, que precisam de ambiente e suporte</a:t>
            </a:r>
          </a:p>
          <a:p>
            <a:pPr marL="228600" indent="-228600">
              <a:buFont typeface="+mj-lt"/>
              <a:buAutoNum type="arabicPeriod"/>
            </a:pPr>
            <a:r>
              <a:rPr lang="pt-BR" dirty="0" smtClean="0"/>
              <a:t>Conversa cara a cara é mais eficiente e eficaz para transmitir informações</a:t>
            </a:r>
          </a:p>
          <a:p>
            <a:pPr marL="228600" indent="-228600">
              <a:buFont typeface="+mj-lt"/>
              <a:buAutoNum type="arabicPeriod"/>
            </a:pPr>
            <a:r>
              <a:rPr lang="pt-BR" dirty="0" smtClean="0"/>
              <a:t>Software funcional é a principal medida de progresso</a:t>
            </a:r>
          </a:p>
          <a:p>
            <a:pPr marL="228600" indent="-228600">
              <a:buFont typeface="+mj-lt"/>
              <a:buAutoNum type="arabicPeriod"/>
            </a:pPr>
            <a:r>
              <a:rPr lang="pt-BR" dirty="0" smtClean="0"/>
              <a:t>Processos ágeis promovem o desenvolvimento sustentável</a:t>
            </a:r>
          </a:p>
          <a:p>
            <a:pPr marL="228600" indent="-228600">
              <a:buFont typeface="+mj-lt"/>
              <a:buAutoNum type="arabicPeriod"/>
            </a:pPr>
            <a:r>
              <a:rPr lang="pt-BR" dirty="0" smtClean="0"/>
              <a:t>Excelência técnica e bom design aumentam a agilidade</a:t>
            </a:r>
          </a:p>
          <a:p>
            <a:pPr marL="228600" indent="-228600">
              <a:buFont typeface="+mj-lt"/>
              <a:buAutoNum type="arabicPeriod"/>
            </a:pPr>
            <a:r>
              <a:rPr lang="pt-BR" dirty="0" smtClean="0"/>
              <a:t>Simplicidade</a:t>
            </a:r>
          </a:p>
          <a:p>
            <a:pPr marL="228600" indent="-228600">
              <a:buFont typeface="+mj-lt"/>
              <a:buAutoNum type="arabicPeriod"/>
            </a:pPr>
            <a:r>
              <a:rPr lang="pt-BR" dirty="0" smtClean="0"/>
              <a:t>Equipes auto-organizadas</a:t>
            </a:r>
          </a:p>
          <a:p>
            <a:pPr marL="228600" indent="-228600">
              <a:buFont typeface="+mj-lt"/>
              <a:buAutoNum type="arabicPeriod"/>
            </a:pPr>
            <a:r>
              <a:rPr lang="pt-BR" dirty="0" smtClean="0"/>
              <a:t>Equipe reflete sobre como se tornar mais eficaz e, em seguida, sintoniza e ajusta seu comportamento</a:t>
            </a: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4" name="Picture 2" descr="Scrum Pillars"/>
          <p:cNvPicPr>
            <a:picLocks noChangeAspect="1" noChangeArrowheads="1"/>
          </p:cNvPicPr>
          <p:nvPr/>
        </p:nvPicPr>
        <p:blipFill>
          <a:blip r:embed="rId3"/>
          <a:srcRect l="19259" r="18963" b="24332"/>
          <a:stretch>
            <a:fillRect/>
          </a:stretch>
        </p:blipFill>
        <p:spPr bwMode="auto">
          <a:xfrm>
            <a:off x="4357686" y="4000504"/>
            <a:ext cx="4374307" cy="2857496"/>
          </a:xfrm>
          <a:prstGeom prst="rect">
            <a:avLst/>
          </a:prstGeom>
          <a:noFill/>
        </p:spPr>
      </p:pic>
      <p:sp>
        <p:nvSpPr>
          <p:cNvPr id="2" name="Título 1"/>
          <p:cNvSpPr>
            <a:spLocks noGrp="1"/>
          </p:cNvSpPr>
          <p:nvPr>
            <p:ph type="title"/>
          </p:nvPr>
        </p:nvSpPr>
        <p:spPr>
          <a:xfrm>
            <a:off x="457200" y="274638"/>
            <a:ext cx="7467600" cy="1143000"/>
          </a:xfrm>
        </p:spPr>
        <p:txBody>
          <a:bodyPr/>
          <a:lstStyle/>
          <a:p>
            <a:r>
              <a:rPr lang="pt-BR" dirty="0" smtClean="0"/>
              <a:t>2.2 Os Três Pilares do Scrum</a:t>
            </a:r>
            <a:br>
              <a:rPr lang="pt-BR" dirty="0" smtClean="0"/>
            </a:br>
            <a:endParaRPr lang="pt-BR" dirty="0"/>
          </a:p>
        </p:txBody>
      </p:sp>
      <p:graphicFrame>
        <p:nvGraphicFramePr>
          <p:cNvPr id="4" name="Espaço Reservado para Conteúdo 3"/>
          <p:cNvGraphicFramePr>
            <a:graphicFrameLocks noGrp="1"/>
          </p:cNvGraphicFramePr>
          <p:nvPr>
            <p:ph sz="quarter" idx="1"/>
          </p:nvPr>
        </p:nvGraphicFramePr>
        <p:xfrm>
          <a:off x="214282" y="857232"/>
          <a:ext cx="7358114" cy="600076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2.2.1 Transparência</a:t>
            </a:r>
            <a:endParaRPr lang="pt-BR" dirty="0"/>
          </a:p>
        </p:txBody>
      </p:sp>
      <p:sp>
        <p:nvSpPr>
          <p:cNvPr id="5" name="Espaço Reservado para Conteúdo 4"/>
          <p:cNvSpPr>
            <a:spLocks noGrp="1"/>
          </p:cNvSpPr>
          <p:nvPr>
            <p:ph sz="quarter" idx="1"/>
          </p:nvPr>
        </p:nvSpPr>
        <p:spPr>
          <a:xfrm>
            <a:off x="457200" y="4071942"/>
            <a:ext cx="7467600" cy="2402010"/>
          </a:xfrm>
        </p:spPr>
        <p:txBody>
          <a:bodyPr>
            <a:normAutofit/>
          </a:bodyPr>
          <a:lstStyle/>
          <a:p>
            <a:r>
              <a:rPr lang="pt-BR" dirty="0" smtClean="0"/>
              <a:t>Baixa transparência levam a decisões que diminuem o valor e aumentam o risco</a:t>
            </a:r>
          </a:p>
          <a:p>
            <a:r>
              <a:rPr lang="pt-BR" dirty="0" smtClean="0"/>
              <a:t>Transparência permite a inspeção</a:t>
            </a:r>
          </a:p>
          <a:p>
            <a:r>
              <a:rPr lang="pt-BR" dirty="0" smtClean="0"/>
              <a:t>A inspeção sem transparência é enganosa e pode levar ao retrabalho</a:t>
            </a:r>
          </a:p>
        </p:txBody>
      </p:sp>
      <p:graphicFrame>
        <p:nvGraphicFramePr>
          <p:cNvPr id="6" name="Espaço Reservado para Conteúdo 3"/>
          <p:cNvGraphicFramePr>
            <a:graphicFrameLocks/>
          </p:cNvGraphicFramePr>
          <p:nvPr/>
        </p:nvGraphicFramePr>
        <p:xfrm>
          <a:off x="457200" y="2028828"/>
          <a:ext cx="7467600" cy="147161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Seta para a direita 6"/>
          <p:cNvSpPr/>
          <p:nvPr/>
        </p:nvSpPr>
        <p:spPr>
          <a:xfrm>
            <a:off x="8643966" y="6429396"/>
            <a:ext cx="432000" cy="360000"/>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pt-B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2.2.1 Transparência</a:t>
            </a:r>
            <a:endParaRPr lang="pt-BR" dirty="0"/>
          </a:p>
        </p:txBody>
      </p:sp>
      <p:graphicFrame>
        <p:nvGraphicFramePr>
          <p:cNvPr id="5" name="Espaço Reservado para Conteúdo 4"/>
          <p:cNvGraphicFramePr>
            <a:graphicFrameLocks noGrp="1"/>
          </p:cNvGraphicFramePr>
          <p:nvPr>
            <p:ph sz="quarter" idx="1"/>
          </p:nvPr>
        </p:nvGraphicFramePr>
        <p:xfrm>
          <a:off x="457200" y="1600200"/>
          <a:ext cx="5614998" cy="332899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Retângulo de cantos arredondados 5"/>
          <p:cNvSpPr/>
          <p:nvPr/>
        </p:nvSpPr>
        <p:spPr>
          <a:xfrm>
            <a:off x="1643042" y="5357826"/>
            <a:ext cx="6429420" cy="1285884"/>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pt-BR" sz="2400" dirty="0" smtClean="0"/>
              <a:t>“Através das ferramentas que os responsáveis ​​podem reconhecer</a:t>
            </a:r>
            <a:r>
              <a:rPr lang="pt-BR" sz="2400" baseline="0" dirty="0" smtClean="0"/>
              <a:t> </a:t>
            </a:r>
            <a:r>
              <a:rPr lang="pt-BR" sz="2400" dirty="0" smtClean="0"/>
              <a:t>e valorizar os esforços da equipe”</a:t>
            </a:r>
            <a:endParaRPr lang="pt-BR" sz="2400" dirty="0"/>
          </a:p>
        </p:txBody>
      </p:sp>
      <p:sp>
        <p:nvSpPr>
          <p:cNvPr id="8" name="Seta para a direita 7"/>
          <p:cNvSpPr/>
          <p:nvPr/>
        </p:nvSpPr>
        <p:spPr>
          <a:xfrm>
            <a:off x="68034" y="68604"/>
            <a:ext cx="432000" cy="360000"/>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pt-B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2.2.2 Inspeção</a:t>
            </a:r>
            <a:endParaRPr lang="pt-BR" dirty="0"/>
          </a:p>
        </p:txBody>
      </p:sp>
      <p:graphicFrame>
        <p:nvGraphicFramePr>
          <p:cNvPr id="5" name="Espaço Reservado para Conteúdo 4"/>
          <p:cNvGraphicFramePr>
            <a:graphicFrameLocks noGrp="1"/>
          </p:cNvGraphicFramePr>
          <p:nvPr>
            <p:ph sz="quarter" idx="1"/>
          </p:nvPr>
        </p:nvGraphicFramePr>
        <p:xfrm>
          <a:off x="457200" y="1000108"/>
          <a:ext cx="7467600" cy="547384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2.2.3 Adaptação</a:t>
            </a:r>
            <a:endParaRPr lang="pt-BR" dirty="0"/>
          </a:p>
        </p:txBody>
      </p:sp>
      <p:graphicFrame>
        <p:nvGraphicFramePr>
          <p:cNvPr id="4" name="Espaço Reservado para Conteúdo 3"/>
          <p:cNvGraphicFramePr>
            <a:graphicFrameLocks noGrp="1"/>
          </p:cNvGraphicFramePr>
          <p:nvPr>
            <p:ph sz="quarter" idx="1"/>
          </p:nvPr>
        </p:nvGraphicFramePr>
        <p:xfrm>
          <a:off x="2500298" y="0"/>
          <a:ext cx="7072330" cy="657227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CaixaDeTexto 4"/>
          <p:cNvSpPr txBox="1"/>
          <p:nvPr/>
        </p:nvSpPr>
        <p:spPr>
          <a:xfrm>
            <a:off x="1071538" y="5214950"/>
            <a:ext cx="2928958" cy="1477328"/>
          </a:xfrm>
          <a:prstGeom prst="rect">
            <a:avLst/>
          </a:prstGeom>
          <a:noFill/>
        </p:spPr>
        <p:txBody>
          <a:bodyPr wrap="square" rtlCol="0">
            <a:spAutoFit/>
          </a:bodyPr>
          <a:lstStyle/>
          <a:p>
            <a:r>
              <a:rPr lang="pt-BR" dirty="0" smtClean="0"/>
              <a:t>“A adaptação se torna mais difícil quando as pessoas envolvidas não são capacitadas ou auto-gerenciadas”</a:t>
            </a:r>
            <a:endParaRPr lang="pt-BR" dirty="0"/>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3.0 Cinco Valores Scrum</a:t>
            </a:r>
            <a:endParaRPr lang="pt-BR" dirty="0"/>
          </a:p>
        </p:txBody>
      </p:sp>
      <p:pic>
        <p:nvPicPr>
          <p:cNvPr id="51202" name="Picture 2" descr="Scrum Values"/>
          <p:cNvPicPr>
            <a:picLocks noGrp="1" noChangeAspect="1" noChangeArrowheads="1"/>
          </p:cNvPicPr>
          <p:nvPr>
            <p:ph sz="quarter" idx="1"/>
          </p:nvPr>
        </p:nvPicPr>
        <p:blipFill>
          <a:blip r:embed="rId3"/>
          <a:srcRect/>
          <a:stretch>
            <a:fillRect/>
          </a:stretch>
        </p:blipFill>
        <p:spPr bwMode="auto">
          <a:xfrm>
            <a:off x="457200" y="2045652"/>
            <a:ext cx="7467600" cy="3982720"/>
          </a:xfrm>
          <a:prstGeom prst="rect">
            <a:avLst/>
          </a:prstGeom>
          <a:noFill/>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3.1 Coragem</a:t>
            </a:r>
            <a:endParaRPr lang="pt-BR" dirty="0"/>
          </a:p>
        </p:txBody>
      </p:sp>
      <p:graphicFrame>
        <p:nvGraphicFramePr>
          <p:cNvPr id="4" name="Espaço Reservado para Conteúdo 3"/>
          <p:cNvGraphicFramePr>
            <a:graphicFrameLocks noGrp="1"/>
          </p:cNvGraphicFramePr>
          <p:nvPr>
            <p:ph sz="quarter" idx="1"/>
          </p:nvPr>
        </p:nvGraphicFramePr>
        <p:xfrm>
          <a:off x="457200" y="1600200"/>
          <a:ext cx="8258204" cy="487375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3.2 Foco</a:t>
            </a:r>
            <a:endParaRPr lang="pt-BR" dirty="0"/>
          </a:p>
        </p:txBody>
      </p:sp>
      <p:sp>
        <p:nvSpPr>
          <p:cNvPr id="3" name="Espaço Reservado para Conteúdo 2"/>
          <p:cNvSpPr>
            <a:spLocks noGrp="1"/>
          </p:cNvSpPr>
          <p:nvPr>
            <p:ph sz="quarter" idx="1"/>
          </p:nvPr>
        </p:nvSpPr>
        <p:spPr/>
        <p:txBody>
          <a:bodyPr>
            <a:normAutofit/>
          </a:bodyPr>
          <a:lstStyle/>
          <a:p>
            <a:pPr marL="457200" indent="-457200">
              <a:buFont typeface="+mj-lt"/>
              <a:buAutoNum type="arabicPeriod"/>
            </a:pPr>
            <a:r>
              <a:rPr lang="pt-BR" dirty="0" smtClean="0"/>
              <a:t>Concentrar em ter um </a:t>
            </a:r>
            <a:r>
              <a:rPr lang="pt-BR" b="1" dirty="0" smtClean="0"/>
              <a:t>incremento concluído</a:t>
            </a:r>
            <a:r>
              <a:rPr lang="pt-BR" dirty="0" smtClean="0"/>
              <a:t> ao final de cada Sprint</a:t>
            </a:r>
          </a:p>
          <a:p>
            <a:pPr marL="457200" indent="-457200">
              <a:buFont typeface="+mj-lt"/>
              <a:buAutoNum type="arabicPeriod"/>
            </a:pPr>
            <a:r>
              <a:rPr lang="pt-BR" dirty="0" smtClean="0"/>
              <a:t>Cada função do Scrum tem uma responsabilidade distinta</a:t>
            </a:r>
          </a:p>
          <a:p>
            <a:pPr marL="457200" indent="-457200">
              <a:buFont typeface="+mj-lt"/>
              <a:buAutoNum type="arabicPeriod"/>
            </a:pPr>
            <a:r>
              <a:rPr lang="pt-BR" dirty="0" smtClean="0"/>
              <a:t>O Objetivo da Sprint orienta a equipe sobre o que entregar</a:t>
            </a:r>
          </a:p>
          <a:p>
            <a:pPr marL="457200" indent="-457200">
              <a:buFont typeface="+mj-lt"/>
              <a:buAutoNum type="arabicPeriod"/>
            </a:pPr>
            <a:r>
              <a:rPr lang="pt-BR" dirty="0" smtClean="0"/>
              <a:t>O Backlog do Produto é uma lista priorizada de tarefas</a:t>
            </a:r>
          </a:p>
          <a:p>
            <a:pPr marL="457200" indent="-457200">
              <a:buFont typeface="+mj-lt"/>
              <a:buAutoNum type="arabicPeriod"/>
            </a:pPr>
            <a:r>
              <a:rPr lang="pt-BR" dirty="0" smtClean="0"/>
              <a:t>Os eventos da Sprint com limite de tempo criam um senso de urgência</a:t>
            </a:r>
          </a:p>
          <a:p>
            <a:pPr marL="457200" indent="-457200">
              <a:buFont typeface="+mj-lt"/>
              <a:buAutoNum type="arabicPeriod"/>
            </a:pPr>
            <a:r>
              <a:rPr lang="pt-BR" dirty="0" smtClean="0"/>
              <a:t>Os eventos e artefatos focam na inspeção do progresso e de novas informações</a:t>
            </a:r>
            <a:endParaRPr lang="pt-BR" dirty="0"/>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3.3 Comprometimento</a:t>
            </a:r>
            <a:endParaRPr lang="pt-BR" dirty="0"/>
          </a:p>
        </p:txBody>
      </p:sp>
      <p:graphicFrame>
        <p:nvGraphicFramePr>
          <p:cNvPr id="4" name="Espaço Reservado para Conteúdo 3"/>
          <p:cNvGraphicFramePr>
            <a:graphicFrameLocks noGrp="1"/>
          </p:cNvGraphicFramePr>
          <p:nvPr>
            <p:ph sz="quarter" idx="1"/>
          </p:nvPr>
        </p:nvGraphicFramePr>
        <p:xfrm>
          <a:off x="214282" y="1600200"/>
          <a:ext cx="8429684" cy="487375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CaixaDeTexto 4"/>
          <p:cNvSpPr txBox="1"/>
          <p:nvPr/>
        </p:nvSpPr>
        <p:spPr>
          <a:xfrm>
            <a:off x="1357290" y="5643578"/>
            <a:ext cx="6715172" cy="646331"/>
          </a:xfrm>
          <a:prstGeom prst="rect">
            <a:avLst/>
          </a:prstGeom>
          <a:noFill/>
        </p:spPr>
        <p:txBody>
          <a:bodyPr wrap="square" rtlCol="0">
            <a:spAutoFit/>
          </a:bodyPr>
          <a:lstStyle/>
          <a:p>
            <a:pPr algn="r"/>
            <a:r>
              <a:rPr lang="pt-BR" dirty="0" smtClean="0"/>
              <a:t>“Realizações individuais possuem importância secundária em relação ao sucesso da equipe”</a:t>
            </a:r>
            <a:endParaRPr lang="pt-BR" dirty="0"/>
          </a:p>
        </p:txBody>
      </p:sp>
      <p:sp>
        <p:nvSpPr>
          <p:cNvPr id="6" name="CaixaDeTexto 5"/>
          <p:cNvSpPr txBox="1"/>
          <p:nvPr/>
        </p:nvSpPr>
        <p:spPr>
          <a:xfrm>
            <a:off x="285720" y="2000240"/>
            <a:ext cx="3626314" cy="369332"/>
          </a:xfrm>
          <a:prstGeom prst="rect">
            <a:avLst/>
          </a:prstGeom>
          <a:noFill/>
        </p:spPr>
        <p:txBody>
          <a:bodyPr wrap="none" rtlCol="0">
            <a:spAutoFit/>
          </a:bodyPr>
          <a:lstStyle/>
          <a:p>
            <a:r>
              <a:rPr lang="pt-BR" dirty="0" smtClean="0"/>
              <a:t>Demonstram comprometimento:</a:t>
            </a:r>
            <a:endParaRPr lang="pt-BR"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Fontes</a:t>
            </a:r>
            <a:endParaRPr lang="pt-BR" dirty="0"/>
          </a:p>
        </p:txBody>
      </p:sp>
      <p:sp>
        <p:nvSpPr>
          <p:cNvPr id="3" name="Espaço Reservado para Conteúdo 2"/>
          <p:cNvSpPr>
            <a:spLocks noGrp="1"/>
          </p:cNvSpPr>
          <p:nvPr>
            <p:ph sz="quarter" idx="1"/>
          </p:nvPr>
        </p:nvSpPr>
        <p:spPr/>
        <p:txBody>
          <a:bodyPr/>
          <a:lstStyle/>
          <a:p>
            <a:r>
              <a:rPr lang="pt-BR" dirty="0" smtClean="0"/>
              <a:t>SCRUM.AS</a:t>
            </a:r>
          </a:p>
          <a:p>
            <a:r>
              <a:rPr lang="pt-BR" dirty="0" smtClean="0"/>
              <a:t>International Scrum Master Foundation (Scrum Guideline 2020</a:t>
            </a:r>
          </a:p>
          <a:p>
            <a:r>
              <a:rPr lang="pt-BR" dirty="0" smtClean="0">
                <a:hlinkClick r:id="rId3"/>
              </a:rPr>
              <a:t>https://www.Scrum.as/academy.php</a:t>
            </a:r>
            <a:endParaRPr lang="pt-BR" dirty="0" smtClean="0"/>
          </a:p>
          <a:p>
            <a:endParaRPr lang="pt-BR"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3.4. Respeito</a:t>
            </a:r>
            <a:br>
              <a:rPr lang="pt-BR" dirty="0" smtClean="0"/>
            </a:br>
            <a:endParaRPr lang="pt-BR" dirty="0"/>
          </a:p>
        </p:txBody>
      </p:sp>
      <p:graphicFrame>
        <p:nvGraphicFramePr>
          <p:cNvPr id="5" name="Espaço Reservado para Conteúdo 4"/>
          <p:cNvGraphicFramePr>
            <a:graphicFrameLocks noGrp="1"/>
          </p:cNvGraphicFramePr>
          <p:nvPr>
            <p:ph sz="quarter" idx="1"/>
          </p:nvPr>
        </p:nvGraphicFramePr>
        <p:xfrm>
          <a:off x="457200" y="984140"/>
          <a:ext cx="7758138" cy="523094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CaixaDeTexto 3"/>
          <p:cNvSpPr txBox="1"/>
          <p:nvPr/>
        </p:nvSpPr>
        <p:spPr>
          <a:xfrm>
            <a:off x="714348" y="6201811"/>
            <a:ext cx="7429552" cy="584775"/>
          </a:xfrm>
          <a:prstGeom prst="rect">
            <a:avLst/>
          </a:prstGeom>
          <a:noFill/>
        </p:spPr>
        <p:txBody>
          <a:bodyPr wrap="square" rtlCol="0">
            <a:spAutoFit/>
          </a:bodyPr>
          <a:lstStyle/>
          <a:p>
            <a:pPr algn="r"/>
            <a:r>
              <a:rPr lang="pt-BR" sz="1600" dirty="0" smtClean="0"/>
              <a:t>“Equipes auto-organizadas não podem prescindir do respeito mútuo, a fim de cultivar um ambiente engajado, produtivo e humano para todos”</a:t>
            </a:r>
            <a:endParaRPr lang="pt-BR" sz="1600" dirty="0"/>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3.5 Abertura</a:t>
            </a:r>
            <a:endParaRPr lang="pt-BR" dirty="0"/>
          </a:p>
        </p:txBody>
      </p:sp>
      <p:graphicFrame>
        <p:nvGraphicFramePr>
          <p:cNvPr id="4" name="Espaço Reservado para Conteúdo 3"/>
          <p:cNvGraphicFramePr>
            <a:graphicFrameLocks noGrp="1"/>
          </p:cNvGraphicFramePr>
          <p:nvPr>
            <p:ph sz="quarter" idx="1"/>
          </p:nvPr>
        </p:nvGraphicFramePr>
        <p:xfrm>
          <a:off x="142844" y="1785926"/>
          <a:ext cx="8501122" cy="457203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7467600" cy="1143000"/>
          </a:xfrm>
        </p:spPr>
        <p:txBody>
          <a:bodyPr/>
          <a:lstStyle/>
          <a:p>
            <a:r>
              <a:rPr lang="pt-BR" dirty="0" smtClean="0"/>
              <a:t>4.0 Time Scrum</a:t>
            </a:r>
            <a:endParaRPr lang="pt-BR" dirty="0"/>
          </a:p>
        </p:txBody>
      </p:sp>
      <p:sp>
        <p:nvSpPr>
          <p:cNvPr id="3" name="Espaço Reservado para Conteúdo 2"/>
          <p:cNvSpPr>
            <a:spLocks noGrp="1"/>
          </p:cNvSpPr>
          <p:nvPr>
            <p:ph sz="quarter" idx="1"/>
          </p:nvPr>
        </p:nvSpPr>
        <p:spPr/>
        <p:txBody>
          <a:bodyPr/>
          <a:lstStyle/>
          <a:p>
            <a:r>
              <a:rPr lang="pt-BR" dirty="0" smtClean="0"/>
              <a:t>A equipe Scrum consiste em:</a:t>
            </a:r>
          </a:p>
          <a:p>
            <a:pPr lvl="1"/>
            <a:r>
              <a:rPr lang="pt-BR" dirty="0" smtClean="0"/>
              <a:t>um Scrum Master (SM)</a:t>
            </a:r>
          </a:p>
          <a:p>
            <a:pPr lvl="1"/>
            <a:r>
              <a:rPr lang="pt-BR" dirty="0" smtClean="0"/>
              <a:t>um Product Owner (PO)</a:t>
            </a:r>
          </a:p>
          <a:p>
            <a:pPr lvl="1"/>
            <a:r>
              <a:rPr lang="pt-BR" dirty="0" smtClean="0"/>
              <a:t>e desenvolvedores</a:t>
            </a:r>
            <a:endParaRPr lang="pt-BR" dirty="0"/>
          </a:p>
        </p:txBody>
      </p:sp>
      <p:pic>
        <p:nvPicPr>
          <p:cNvPr id="2050" name="Picture 2" descr="Scrum Team"/>
          <p:cNvPicPr>
            <a:picLocks noChangeAspect="1" noChangeArrowheads="1"/>
          </p:cNvPicPr>
          <p:nvPr/>
        </p:nvPicPr>
        <p:blipFill>
          <a:blip r:embed="rId3"/>
          <a:srcRect/>
          <a:stretch>
            <a:fillRect/>
          </a:stretch>
        </p:blipFill>
        <p:spPr bwMode="auto">
          <a:xfrm>
            <a:off x="457199" y="3714752"/>
            <a:ext cx="5893591" cy="3143248"/>
          </a:xfrm>
          <a:prstGeom prst="rect">
            <a:avLst/>
          </a:prstGeom>
          <a:noFill/>
        </p:spPr>
      </p:pic>
      <p:sp>
        <p:nvSpPr>
          <p:cNvPr id="5" name="Seta para a direita 4"/>
          <p:cNvSpPr/>
          <p:nvPr/>
        </p:nvSpPr>
        <p:spPr>
          <a:xfrm>
            <a:off x="8643966" y="6429396"/>
            <a:ext cx="432000" cy="360000"/>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pt-B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4.0 Time Scrum</a:t>
            </a:r>
            <a:br>
              <a:rPr lang="pt-BR" dirty="0" smtClean="0"/>
            </a:br>
            <a:endParaRPr lang="pt-BR" dirty="0"/>
          </a:p>
        </p:txBody>
      </p:sp>
      <p:graphicFrame>
        <p:nvGraphicFramePr>
          <p:cNvPr id="5" name="Espaço Reservado para Conteúdo 4"/>
          <p:cNvGraphicFramePr>
            <a:graphicFrameLocks noGrp="1"/>
          </p:cNvGraphicFramePr>
          <p:nvPr>
            <p:ph sz="quarter" idx="1"/>
          </p:nvPr>
        </p:nvGraphicFramePr>
        <p:xfrm>
          <a:off x="457200" y="714356"/>
          <a:ext cx="7467600" cy="487375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CaixaDeTexto 3"/>
          <p:cNvSpPr txBox="1"/>
          <p:nvPr/>
        </p:nvSpPr>
        <p:spPr>
          <a:xfrm>
            <a:off x="1285852" y="5715016"/>
            <a:ext cx="6643734" cy="923330"/>
          </a:xfrm>
          <a:prstGeom prst="rect">
            <a:avLst/>
          </a:prstGeom>
          <a:noFill/>
        </p:spPr>
        <p:txBody>
          <a:bodyPr wrap="square" rtlCol="0">
            <a:spAutoFit/>
          </a:bodyPr>
          <a:lstStyle/>
          <a:p>
            <a:pPr algn="r"/>
            <a:r>
              <a:rPr lang="pt-BR" dirty="0" smtClean="0"/>
              <a:t>"Desenvolvedores" não significa programadores de software, significa todos os tipos de habilidades necessárias para atingir o Objetivo do Produto</a:t>
            </a:r>
            <a:endParaRPr lang="pt-BR" dirty="0"/>
          </a:p>
        </p:txBody>
      </p:sp>
      <p:sp>
        <p:nvSpPr>
          <p:cNvPr id="6" name="Seta para a direita 5"/>
          <p:cNvSpPr/>
          <p:nvPr/>
        </p:nvSpPr>
        <p:spPr>
          <a:xfrm>
            <a:off x="8643966" y="6429396"/>
            <a:ext cx="432000" cy="360000"/>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pt-BR"/>
          </a:p>
        </p:txBody>
      </p:sp>
      <p:sp>
        <p:nvSpPr>
          <p:cNvPr id="7" name="Seta para a direita 6"/>
          <p:cNvSpPr/>
          <p:nvPr/>
        </p:nvSpPr>
        <p:spPr>
          <a:xfrm>
            <a:off x="68034" y="68604"/>
            <a:ext cx="432000" cy="360000"/>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pt-B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7467600" cy="1143000"/>
          </a:xfrm>
        </p:spPr>
        <p:txBody>
          <a:bodyPr/>
          <a:lstStyle/>
          <a:p>
            <a:r>
              <a:rPr lang="pt-BR" dirty="0" smtClean="0"/>
              <a:t>4.0 Time Scrum</a:t>
            </a:r>
            <a:endParaRPr lang="pt-BR" dirty="0"/>
          </a:p>
        </p:txBody>
      </p:sp>
      <p:sp>
        <p:nvSpPr>
          <p:cNvPr id="3" name="Espaço Reservado para Conteúdo 2"/>
          <p:cNvSpPr>
            <a:spLocks noGrp="1"/>
          </p:cNvSpPr>
          <p:nvPr>
            <p:ph sz="quarter" idx="1"/>
          </p:nvPr>
        </p:nvSpPr>
        <p:spPr/>
        <p:txBody>
          <a:bodyPr/>
          <a:lstStyle/>
          <a:p>
            <a:r>
              <a:rPr lang="pt-BR" dirty="0" smtClean="0"/>
              <a:t>Normalmente 10 ou menos pessoas</a:t>
            </a:r>
            <a:endParaRPr lang="pt-BR" dirty="0"/>
          </a:p>
        </p:txBody>
      </p:sp>
      <p:pic>
        <p:nvPicPr>
          <p:cNvPr id="58370" name="Picture 2" descr="Scrum Team"/>
          <p:cNvPicPr>
            <a:picLocks noChangeAspect="1" noChangeArrowheads="1"/>
          </p:cNvPicPr>
          <p:nvPr/>
        </p:nvPicPr>
        <p:blipFill>
          <a:blip r:embed="rId3"/>
          <a:srcRect/>
          <a:stretch>
            <a:fillRect/>
          </a:stretch>
        </p:blipFill>
        <p:spPr bwMode="auto">
          <a:xfrm>
            <a:off x="457200" y="2643206"/>
            <a:ext cx="7367000" cy="3929066"/>
          </a:xfrm>
          <a:prstGeom prst="rect">
            <a:avLst/>
          </a:prstGeom>
          <a:noFill/>
        </p:spPr>
      </p:pic>
      <p:sp>
        <p:nvSpPr>
          <p:cNvPr id="5" name="Seta para a direita 4"/>
          <p:cNvSpPr/>
          <p:nvPr/>
        </p:nvSpPr>
        <p:spPr>
          <a:xfrm>
            <a:off x="8643966" y="6429396"/>
            <a:ext cx="432000" cy="360000"/>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pt-BR"/>
          </a:p>
        </p:txBody>
      </p:sp>
      <p:sp>
        <p:nvSpPr>
          <p:cNvPr id="6" name="Seta para a direita 5"/>
          <p:cNvSpPr/>
          <p:nvPr/>
        </p:nvSpPr>
        <p:spPr>
          <a:xfrm>
            <a:off x="68034" y="68604"/>
            <a:ext cx="432000" cy="360000"/>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pt-B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514" name="Picture 2" descr="Responsabilidade coletiva – EscreverOnline"/>
          <p:cNvPicPr>
            <a:picLocks noChangeAspect="1" noChangeArrowheads="1"/>
          </p:cNvPicPr>
          <p:nvPr/>
        </p:nvPicPr>
        <p:blipFill>
          <a:blip r:embed="rId3"/>
          <a:srcRect l="13356" r="13186" b="8684"/>
          <a:stretch>
            <a:fillRect/>
          </a:stretch>
        </p:blipFill>
        <p:spPr bwMode="auto">
          <a:xfrm>
            <a:off x="142844" y="4604721"/>
            <a:ext cx="2714644" cy="2253303"/>
          </a:xfrm>
          <a:prstGeom prst="rect">
            <a:avLst/>
          </a:prstGeom>
          <a:noFill/>
        </p:spPr>
      </p:pic>
      <p:sp>
        <p:nvSpPr>
          <p:cNvPr id="2" name="Título 1"/>
          <p:cNvSpPr>
            <a:spLocks noGrp="1"/>
          </p:cNvSpPr>
          <p:nvPr>
            <p:ph type="title"/>
          </p:nvPr>
        </p:nvSpPr>
        <p:spPr>
          <a:xfrm>
            <a:off x="457200" y="274638"/>
            <a:ext cx="7467600" cy="1143000"/>
          </a:xfrm>
        </p:spPr>
        <p:txBody>
          <a:bodyPr/>
          <a:lstStyle/>
          <a:p>
            <a:r>
              <a:rPr lang="pt-BR" dirty="0" smtClean="0"/>
              <a:t>4.0 Time Scrum</a:t>
            </a:r>
            <a:br>
              <a:rPr lang="pt-BR" dirty="0" smtClean="0"/>
            </a:br>
            <a:endParaRPr lang="pt-BR" dirty="0"/>
          </a:p>
        </p:txBody>
      </p:sp>
      <p:graphicFrame>
        <p:nvGraphicFramePr>
          <p:cNvPr id="5" name="Espaço Reservado para Conteúdo 4"/>
          <p:cNvGraphicFramePr>
            <a:graphicFrameLocks noGrp="1"/>
          </p:cNvGraphicFramePr>
          <p:nvPr>
            <p:ph sz="quarter" idx="1"/>
          </p:nvPr>
        </p:nvGraphicFramePr>
        <p:xfrm>
          <a:off x="1571604" y="142876"/>
          <a:ext cx="7467600" cy="657227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7" name="Seta para a direita 6"/>
          <p:cNvSpPr/>
          <p:nvPr/>
        </p:nvSpPr>
        <p:spPr>
          <a:xfrm>
            <a:off x="68034" y="68604"/>
            <a:ext cx="432000" cy="360000"/>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pt-B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7467600" cy="1143000"/>
          </a:xfrm>
        </p:spPr>
        <p:txBody>
          <a:bodyPr/>
          <a:lstStyle/>
          <a:p>
            <a:r>
              <a:rPr lang="pt-BR" dirty="0" smtClean="0"/>
              <a:t>4.1 Desenvolvedores</a:t>
            </a:r>
            <a:endParaRPr lang="pt-BR" dirty="0"/>
          </a:p>
        </p:txBody>
      </p:sp>
      <p:sp>
        <p:nvSpPr>
          <p:cNvPr id="3" name="Espaço Reservado para Conteúdo 2"/>
          <p:cNvSpPr>
            <a:spLocks noGrp="1"/>
          </p:cNvSpPr>
          <p:nvPr>
            <p:ph sz="quarter" idx="1"/>
          </p:nvPr>
        </p:nvSpPr>
        <p:spPr/>
        <p:txBody>
          <a:bodyPr/>
          <a:lstStyle/>
          <a:p>
            <a:r>
              <a:rPr lang="pt-BR" dirty="0" smtClean="0"/>
              <a:t>Um grupo de pessoas com diferentes conhecimentos funcionais trabalhando para um objetivo comum</a:t>
            </a:r>
            <a:endParaRPr lang="pt-BR" dirty="0"/>
          </a:p>
        </p:txBody>
      </p:sp>
      <p:pic>
        <p:nvPicPr>
          <p:cNvPr id="62466" name="Picture 2" descr="Scrum Team"/>
          <p:cNvPicPr>
            <a:picLocks noChangeAspect="1" noChangeArrowheads="1"/>
          </p:cNvPicPr>
          <p:nvPr/>
        </p:nvPicPr>
        <p:blipFill>
          <a:blip r:embed="rId3"/>
          <a:srcRect/>
          <a:stretch>
            <a:fillRect/>
          </a:stretch>
        </p:blipFill>
        <p:spPr bwMode="auto">
          <a:xfrm>
            <a:off x="214284" y="4572008"/>
            <a:ext cx="7864646" cy="2285990"/>
          </a:xfrm>
          <a:prstGeom prst="rect">
            <a:avLst/>
          </a:prstGeom>
          <a:noFill/>
        </p:spPr>
      </p:pic>
      <p:sp>
        <p:nvSpPr>
          <p:cNvPr id="5" name="Texto explicativo em forma de nuvem 4"/>
          <p:cNvSpPr/>
          <p:nvPr/>
        </p:nvSpPr>
        <p:spPr>
          <a:xfrm>
            <a:off x="5357818" y="2857496"/>
            <a:ext cx="2500330" cy="1857388"/>
          </a:xfrm>
          <a:prstGeom prst="cloudCallout">
            <a:avLst>
              <a:gd name="adj1" fmla="val -46907"/>
              <a:gd name="adj2" fmla="val 66944"/>
            </a:avLst>
          </a:prstGeom>
        </p:spPr>
        <p:style>
          <a:lnRef idx="2">
            <a:schemeClr val="accent1"/>
          </a:lnRef>
          <a:fillRef idx="1">
            <a:schemeClr val="lt1"/>
          </a:fillRef>
          <a:effectRef idx="0">
            <a:schemeClr val="accent1"/>
          </a:effectRef>
          <a:fontRef idx="minor">
            <a:schemeClr val="dk1"/>
          </a:fontRef>
        </p:style>
        <p:txBody>
          <a:bodyPr lIns="0" tIns="0" rIns="0" bIns="0" rtlCol="0" anchor="ctr"/>
          <a:lstStyle/>
          <a:p>
            <a:pPr algn="ctr"/>
            <a:r>
              <a:rPr lang="pt-BR" dirty="0" smtClean="0"/>
              <a:t>comprometidos em criar um aspecto útil a cada Sprint</a:t>
            </a:r>
            <a:endParaRPr lang="pt-BR" dirty="0"/>
          </a:p>
        </p:txBody>
      </p:sp>
      <p:sp>
        <p:nvSpPr>
          <p:cNvPr id="6" name="Seta para a direita 5"/>
          <p:cNvSpPr/>
          <p:nvPr/>
        </p:nvSpPr>
        <p:spPr>
          <a:xfrm>
            <a:off x="8643966" y="6429396"/>
            <a:ext cx="432000" cy="360000"/>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pt-B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586" name="Picture 2" descr="Verbete Draft: o que é Desenvolvedor Full Stack"/>
          <p:cNvPicPr>
            <a:picLocks noChangeAspect="1" noChangeArrowheads="1"/>
          </p:cNvPicPr>
          <p:nvPr/>
        </p:nvPicPr>
        <p:blipFill>
          <a:blip r:embed="rId3" cstate="print"/>
          <a:srcRect/>
          <a:stretch>
            <a:fillRect/>
          </a:stretch>
        </p:blipFill>
        <p:spPr bwMode="auto">
          <a:xfrm>
            <a:off x="4894000" y="-1"/>
            <a:ext cx="3821404" cy="2503021"/>
          </a:xfrm>
          <a:prstGeom prst="ellipse">
            <a:avLst/>
          </a:prstGeom>
          <a:ln>
            <a:noFill/>
          </a:ln>
          <a:effectLst>
            <a:softEdge rad="112500"/>
          </a:effectLst>
        </p:spPr>
      </p:pic>
      <p:sp>
        <p:nvSpPr>
          <p:cNvPr id="2" name="Título 1"/>
          <p:cNvSpPr>
            <a:spLocks noGrp="1"/>
          </p:cNvSpPr>
          <p:nvPr>
            <p:ph type="title"/>
          </p:nvPr>
        </p:nvSpPr>
        <p:spPr/>
        <p:txBody>
          <a:bodyPr/>
          <a:lstStyle/>
          <a:p>
            <a:r>
              <a:rPr lang="pt-BR" dirty="0" smtClean="0"/>
              <a:t>4.1 Desenvolvedores</a:t>
            </a:r>
            <a:endParaRPr lang="pt-BR" dirty="0"/>
          </a:p>
        </p:txBody>
      </p:sp>
      <p:graphicFrame>
        <p:nvGraphicFramePr>
          <p:cNvPr id="4" name="Espaço Reservado para Conteúdo 3"/>
          <p:cNvGraphicFramePr>
            <a:graphicFrameLocks noGrp="1"/>
          </p:cNvGraphicFramePr>
          <p:nvPr>
            <p:ph sz="quarter" idx="1"/>
          </p:nvPr>
        </p:nvGraphicFramePr>
        <p:xfrm>
          <a:off x="457200" y="1600200"/>
          <a:ext cx="7467600" cy="487375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6" name="Seta para a direita 5"/>
          <p:cNvSpPr/>
          <p:nvPr/>
        </p:nvSpPr>
        <p:spPr>
          <a:xfrm>
            <a:off x="68034" y="68604"/>
            <a:ext cx="432000" cy="360000"/>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pt-B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4.2 Dono do Produto</a:t>
            </a:r>
            <a:endParaRPr lang="pt-BR" dirty="0"/>
          </a:p>
        </p:txBody>
      </p:sp>
      <p:graphicFrame>
        <p:nvGraphicFramePr>
          <p:cNvPr id="4" name="Espaço Reservado para Conteúdo 3"/>
          <p:cNvGraphicFramePr>
            <a:graphicFrameLocks noGrp="1"/>
          </p:cNvGraphicFramePr>
          <p:nvPr>
            <p:ph sz="quarter" idx="1"/>
          </p:nvPr>
        </p:nvGraphicFramePr>
        <p:xfrm>
          <a:off x="457200" y="1600200"/>
          <a:ext cx="7467600" cy="487375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Seta para a direita 4"/>
          <p:cNvSpPr/>
          <p:nvPr/>
        </p:nvSpPr>
        <p:spPr>
          <a:xfrm>
            <a:off x="8643966" y="6429396"/>
            <a:ext cx="432000" cy="360000"/>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pt-B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4.2 Dono do Produto</a:t>
            </a:r>
            <a:endParaRPr lang="pt-BR" dirty="0"/>
          </a:p>
        </p:txBody>
      </p:sp>
      <p:sp>
        <p:nvSpPr>
          <p:cNvPr id="3" name="Espaço Reservado para Conteúdo 2"/>
          <p:cNvSpPr>
            <a:spLocks noGrp="1"/>
          </p:cNvSpPr>
          <p:nvPr>
            <p:ph sz="quarter" idx="1"/>
          </p:nvPr>
        </p:nvSpPr>
        <p:spPr/>
        <p:txBody>
          <a:bodyPr/>
          <a:lstStyle/>
          <a:p>
            <a:r>
              <a:rPr lang="pt-BR" dirty="0" smtClean="0"/>
              <a:t>a organização deve respeitar suas decisões</a:t>
            </a:r>
          </a:p>
          <a:p>
            <a:r>
              <a:rPr lang="pt-BR" dirty="0" smtClean="0"/>
              <a:t>é uma pessoa, não um comitê</a:t>
            </a:r>
            <a:endParaRPr lang="pt-BR" dirty="0"/>
          </a:p>
        </p:txBody>
      </p:sp>
      <p:pic>
        <p:nvPicPr>
          <p:cNvPr id="2050" name="Picture 2" descr="Scrum Product Owner"/>
          <p:cNvPicPr>
            <a:picLocks noChangeAspect="1" noChangeArrowheads="1"/>
          </p:cNvPicPr>
          <p:nvPr/>
        </p:nvPicPr>
        <p:blipFill>
          <a:blip r:embed="rId3"/>
          <a:srcRect/>
          <a:stretch>
            <a:fillRect/>
          </a:stretch>
        </p:blipFill>
        <p:spPr bwMode="auto">
          <a:xfrm>
            <a:off x="428596" y="2566982"/>
            <a:ext cx="7643866" cy="4076728"/>
          </a:xfrm>
          <a:prstGeom prst="rect">
            <a:avLst/>
          </a:prstGeom>
          <a:noFill/>
        </p:spPr>
      </p:pic>
      <p:sp>
        <p:nvSpPr>
          <p:cNvPr id="6" name="Seta para a direita 5"/>
          <p:cNvSpPr/>
          <p:nvPr/>
        </p:nvSpPr>
        <p:spPr>
          <a:xfrm>
            <a:off x="68034" y="68604"/>
            <a:ext cx="432000" cy="360000"/>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pt-B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Scrum Master"/>
          <p:cNvPicPr>
            <a:picLocks noChangeAspect="1" noChangeArrowheads="1"/>
          </p:cNvPicPr>
          <p:nvPr/>
        </p:nvPicPr>
        <p:blipFill>
          <a:blip r:embed="rId3"/>
          <a:srcRect/>
          <a:stretch>
            <a:fillRect/>
          </a:stretch>
        </p:blipFill>
        <p:spPr bwMode="auto">
          <a:xfrm>
            <a:off x="3991578" y="52371"/>
            <a:ext cx="4723826" cy="2519373"/>
          </a:xfrm>
          <a:prstGeom prst="rect">
            <a:avLst/>
          </a:prstGeom>
          <a:noFill/>
        </p:spPr>
      </p:pic>
      <p:sp>
        <p:nvSpPr>
          <p:cNvPr id="2" name="Título 1"/>
          <p:cNvSpPr>
            <a:spLocks noGrp="1"/>
          </p:cNvSpPr>
          <p:nvPr>
            <p:ph type="title"/>
          </p:nvPr>
        </p:nvSpPr>
        <p:spPr/>
        <p:txBody>
          <a:bodyPr/>
          <a:lstStyle/>
          <a:p>
            <a:r>
              <a:rPr lang="pt-BR" dirty="0" smtClean="0"/>
              <a:t>1.0 O que é Scrum</a:t>
            </a:r>
            <a:endParaRPr lang="pt-BR" dirty="0"/>
          </a:p>
        </p:txBody>
      </p:sp>
      <p:graphicFrame>
        <p:nvGraphicFramePr>
          <p:cNvPr id="5" name="Espaço Reservado para Conteúdo 4"/>
          <p:cNvGraphicFramePr>
            <a:graphicFrameLocks noGrp="1"/>
          </p:cNvGraphicFramePr>
          <p:nvPr>
            <p:ph sz="quarter" idx="1"/>
          </p:nvPr>
        </p:nvGraphicFramePr>
        <p:xfrm>
          <a:off x="357158" y="2786058"/>
          <a:ext cx="8229600" cy="335758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6" name="Seta para a direita 5"/>
          <p:cNvSpPr/>
          <p:nvPr/>
        </p:nvSpPr>
        <p:spPr>
          <a:xfrm>
            <a:off x="8643966" y="6429396"/>
            <a:ext cx="432000" cy="360000"/>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pt-B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730" name="Picture 2" descr="Proprietário do produto Scrum"/>
          <p:cNvPicPr>
            <a:picLocks noChangeAspect="1" noChangeArrowheads="1"/>
          </p:cNvPicPr>
          <p:nvPr/>
        </p:nvPicPr>
        <p:blipFill>
          <a:blip r:embed="rId3" cstate="print"/>
          <a:srcRect/>
          <a:stretch>
            <a:fillRect/>
          </a:stretch>
        </p:blipFill>
        <p:spPr bwMode="auto">
          <a:xfrm>
            <a:off x="3214636" y="4500570"/>
            <a:ext cx="4714858" cy="2357429"/>
          </a:xfrm>
          <a:prstGeom prst="rect">
            <a:avLst/>
          </a:prstGeom>
          <a:noFill/>
        </p:spPr>
      </p:pic>
      <p:sp>
        <p:nvSpPr>
          <p:cNvPr id="2" name="Título 1"/>
          <p:cNvSpPr>
            <a:spLocks noGrp="1"/>
          </p:cNvSpPr>
          <p:nvPr>
            <p:ph type="title"/>
          </p:nvPr>
        </p:nvSpPr>
        <p:spPr/>
        <p:txBody>
          <a:bodyPr/>
          <a:lstStyle/>
          <a:p>
            <a:r>
              <a:rPr lang="pt-BR" dirty="0" smtClean="0"/>
              <a:t>4.3 Scrum Master</a:t>
            </a:r>
            <a:endParaRPr lang="pt-BR" dirty="0"/>
          </a:p>
        </p:txBody>
      </p:sp>
      <p:graphicFrame>
        <p:nvGraphicFramePr>
          <p:cNvPr id="4" name="Espaço Reservado para Conteúdo 3"/>
          <p:cNvGraphicFramePr>
            <a:graphicFrameLocks noGrp="1"/>
          </p:cNvGraphicFramePr>
          <p:nvPr>
            <p:ph sz="quarter" idx="1"/>
          </p:nvPr>
        </p:nvGraphicFramePr>
        <p:xfrm>
          <a:off x="457200" y="1600200"/>
          <a:ext cx="7467600" cy="282893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5" name="Seta para a direita 4"/>
          <p:cNvSpPr/>
          <p:nvPr/>
        </p:nvSpPr>
        <p:spPr>
          <a:xfrm>
            <a:off x="8643966" y="6429396"/>
            <a:ext cx="432000" cy="360000"/>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pt-B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4.3 Scrum Master</a:t>
            </a:r>
            <a:endParaRPr lang="pt-BR" dirty="0"/>
          </a:p>
        </p:txBody>
      </p:sp>
      <p:graphicFrame>
        <p:nvGraphicFramePr>
          <p:cNvPr id="4" name="Espaço Reservado para Conteúdo 3"/>
          <p:cNvGraphicFramePr>
            <a:graphicFrameLocks noGrp="1"/>
          </p:cNvGraphicFramePr>
          <p:nvPr>
            <p:ph sz="quarter" idx="1"/>
          </p:nvPr>
        </p:nvGraphicFramePr>
        <p:xfrm>
          <a:off x="457200" y="1600200"/>
          <a:ext cx="7467600" cy="487375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Seta para a direita 4"/>
          <p:cNvSpPr/>
          <p:nvPr/>
        </p:nvSpPr>
        <p:spPr>
          <a:xfrm>
            <a:off x="8643966" y="6429396"/>
            <a:ext cx="432000" cy="360000"/>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pt-BR"/>
          </a:p>
        </p:txBody>
      </p:sp>
      <p:sp>
        <p:nvSpPr>
          <p:cNvPr id="6" name="Seta para a direita 5"/>
          <p:cNvSpPr/>
          <p:nvPr/>
        </p:nvSpPr>
        <p:spPr>
          <a:xfrm>
            <a:off x="68034" y="68604"/>
            <a:ext cx="432000" cy="360000"/>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pt-B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4.3 Scrum Master</a:t>
            </a:r>
            <a:endParaRPr lang="pt-BR" dirty="0"/>
          </a:p>
        </p:txBody>
      </p:sp>
      <p:graphicFrame>
        <p:nvGraphicFramePr>
          <p:cNvPr id="4" name="Espaço Reservado para Conteúdo 3"/>
          <p:cNvGraphicFramePr>
            <a:graphicFrameLocks noGrp="1"/>
          </p:cNvGraphicFramePr>
          <p:nvPr>
            <p:ph sz="quarter" idx="1"/>
          </p:nvPr>
        </p:nvGraphicFramePr>
        <p:xfrm>
          <a:off x="457200" y="1600200"/>
          <a:ext cx="7467600" cy="487375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Seta para a direita 4"/>
          <p:cNvSpPr/>
          <p:nvPr/>
        </p:nvSpPr>
        <p:spPr>
          <a:xfrm>
            <a:off x="8643966" y="6429396"/>
            <a:ext cx="432000" cy="360000"/>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pt-BR"/>
          </a:p>
        </p:txBody>
      </p:sp>
      <p:sp>
        <p:nvSpPr>
          <p:cNvPr id="6" name="Seta para a direita 5"/>
          <p:cNvSpPr/>
          <p:nvPr/>
        </p:nvSpPr>
        <p:spPr>
          <a:xfrm>
            <a:off x="68034" y="68604"/>
            <a:ext cx="432000" cy="360000"/>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pt-B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4.3 Scrum Master</a:t>
            </a:r>
            <a:endParaRPr lang="pt-BR" dirty="0"/>
          </a:p>
        </p:txBody>
      </p:sp>
      <p:graphicFrame>
        <p:nvGraphicFramePr>
          <p:cNvPr id="4" name="Espaço Reservado para Conteúdo 3"/>
          <p:cNvGraphicFramePr>
            <a:graphicFrameLocks noGrp="1"/>
          </p:cNvGraphicFramePr>
          <p:nvPr>
            <p:ph sz="quarter" idx="1"/>
          </p:nvPr>
        </p:nvGraphicFramePr>
        <p:xfrm>
          <a:off x="457200" y="1600200"/>
          <a:ext cx="7467600" cy="487375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Seta para a direita 5"/>
          <p:cNvSpPr/>
          <p:nvPr/>
        </p:nvSpPr>
        <p:spPr>
          <a:xfrm>
            <a:off x="68034" y="68604"/>
            <a:ext cx="432000" cy="360000"/>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pt-B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22" name="Picture 2" descr="Scrum Events"/>
          <p:cNvPicPr>
            <a:picLocks noChangeAspect="1" noChangeArrowheads="1"/>
          </p:cNvPicPr>
          <p:nvPr/>
        </p:nvPicPr>
        <p:blipFill>
          <a:blip r:embed="rId3"/>
          <a:srcRect/>
          <a:stretch>
            <a:fillRect/>
          </a:stretch>
        </p:blipFill>
        <p:spPr bwMode="auto">
          <a:xfrm>
            <a:off x="2482393" y="3857628"/>
            <a:ext cx="5625699" cy="3000372"/>
          </a:xfrm>
          <a:prstGeom prst="rect">
            <a:avLst/>
          </a:prstGeom>
          <a:noFill/>
        </p:spPr>
      </p:pic>
      <p:sp>
        <p:nvSpPr>
          <p:cNvPr id="2" name="Título 1"/>
          <p:cNvSpPr>
            <a:spLocks noGrp="1"/>
          </p:cNvSpPr>
          <p:nvPr>
            <p:ph type="title"/>
          </p:nvPr>
        </p:nvSpPr>
        <p:spPr/>
        <p:txBody>
          <a:bodyPr/>
          <a:lstStyle/>
          <a:p>
            <a:r>
              <a:rPr lang="pt-BR" dirty="0" smtClean="0"/>
              <a:t>5.0 eventos Scrum</a:t>
            </a:r>
            <a:endParaRPr lang="pt-BR" dirty="0"/>
          </a:p>
        </p:txBody>
      </p:sp>
      <p:sp>
        <p:nvSpPr>
          <p:cNvPr id="3" name="Espaço Reservado para Conteúdo 2"/>
          <p:cNvSpPr>
            <a:spLocks noGrp="1"/>
          </p:cNvSpPr>
          <p:nvPr>
            <p:ph sz="quarter" idx="1"/>
          </p:nvPr>
        </p:nvSpPr>
        <p:spPr/>
        <p:txBody>
          <a:bodyPr/>
          <a:lstStyle/>
          <a:p>
            <a:r>
              <a:rPr lang="pt-BR" dirty="0" smtClean="0"/>
              <a:t>Oportunidade para inspecionar e adaptar artefatos</a:t>
            </a:r>
          </a:p>
          <a:p>
            <a:r>
              <a:rPr lang="pt-BR" dirty="0" smtClean="0"/>
              <a:t>Permitir a transparência necessária</a:t>
            </a:r>
          </a:p>
          <a:p>
            <a:r>
              <a:rPr lang="pt-BR" dirty="0" smtClean="0"/>
              <a:t>Criar regularidade</a:t>
            </a:r>
          </a:p>
          <a:p>
            <a:r>
              <a:rPr lang="pt-BR" dirty="0" smtClean="0"/>
              <a:t>No mesmo horário e local para reduzir a complexidade</a:t>
            </a:r>
            <a:endParaRPr lang="pt-BR" dirty="0"/>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5.1 A Sprint</a:t>
            </a:r>
            <a:endParaRPr lang="pt-BR" dirty="0"/>
          </a:p>
        </p:txBody>
      </p:sp>
      <p:sp>
        <p:nvSpPr>
          <p:cNvPr id="3" name="Espaço Reservado para Conteúdo 2"/>
          <p:cNvSpPr>
            <a:spLocks noGrp="1"/>
          </p:cNvSpPr>
          <p:nvPr>
            <p:ph sz="quarter" idx="1"/>
          </p:nvPr>
        </p:nvSpPr>
        <p:spPr/>
        <p:txBody>
          <a:bodyPr/>
          <a:lstStyle/>
          <a:p>
            <a:r>
              <a:rPr lang="pt-BR" dirty="0" smtClean="0"/>
              <a:t>É o coração do Scrum</a:t>
            </a:r>
          </a:p>
          <a:p>
            <a:r>
              <a:rPr lang="pt-BR" dirty="0" smtClean="0"/>
              <a:t>As idéias se transformam em valor</a:t>
            </a:r>
          </a:p>
          <a:p>
            <a:r>
              <a:rPr lang="pt-BR" dirty="0" smtClean="0"/>
              <a:t>Contém todo o trabalho para atingir o Objetivo do Produto</a:t>
            </a:r>
          </a:p>
          <a:p>
            <a:r>
              <a:rPr lang="pt-BR" dirty="0" smtClean="0"/>
              <a:t>A equipe faz:</a:t>
            </a:r>
          </a:p>
          <a:p>
            <a:pPr lvl="1"/>
            <a:r>
              <a:rPr lang="pt-BR" dirty="0" smtClean="0"/>
              <a:t>Planejamento</a:t>
            </a:r>
          </a:p>
          <a:p>
            <a:pPr lvl="1"/>
            <a:r>
              <a:rPr lang="pt-BR" dirty="0" smtClean="0"/>
              <a:t>Reuniões diárias</a:t>
            </a:r>
          </a:p>
          <a:p>
            <a:pPr lvl="1"/>
            <a:r>
              <a:rPr lang="pt-BR" dirty="0" smtClean="0"/>
              <a:t>Trabalho de desenvolvimento</a:t>
            </a:r>
          </a:p>
          <a:p>
            <a:pPr lvl="1"/>
            <a:r>
              <a:rPr lang="pt-BR" dirty="0" smtClean="0"/>
              <a:t>Trabalho de testes</a:t>
            </a:r>
          </a:p>
          <a:p>
            <a:pPr lvl="1"/>
            <a:r>
              <a:rPr lang="pt-BR" dirty="0" smtClean="0"/>
              <a:t>Organiza a revisão</a:t>
            </a:r>
          </a:p>
          <a:p>
            <a:pPr lvl="1"/>
            <a:r>
              <a:rPr lang="pt-BR" dirty="0" smtClean="0"/>
              <a:t>Organiza a Retrospectiva</a:t>
            </a:r>
            <a:endParaRPr lang="pt-BR" dirty="0"/>
          </a:p>
        </p:txBody>
      </p:sp>
      <p:sp>
        <p:nvSpPr>
          <p:cNvPr id="4" name="Seta para a direita 3"/>
          <p:cNvSpPr/>
          <p:nvPr/>
        </p:nvSpPr>
        <p:spPr>
          <a:xfrm>
            <a:off x="8643966" y="6429396"/>
            <a:ext cx="432000" cy="360000"/>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pt-B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5.1 A Sprint</a:t>
            </a:r>
            <a:endParaRPr lang="pt-BR" dirty="0"/>
          </a:p>
        </p:txBody>
      </p:sp>
      <p:sp>
        <p:nvSpPr>
          <p:cNvPr id="3" name="Espaço Reservado para Conteúdo 2"/>
          <p:cNvSpPr>
            <a:spLocks noGrp="1"/>
          </p:cNvSpPr>
          <p:nvPr>
            <p:ph sz="quarter" idx="1"/>
          </p:nvPr>
        </p:nvSpPr>
        <p:spPr/>
        <p:txBody>
          <a:bodyPr/>
          <a:lstStyle/>
          <a:p>
            <a:r>
              <a:rPr lang="pt-BR" dirty="0" smtClean="0"/>
              <a:t>Regras:</a:t>
            </a:r>
          </a:p>
          <a:p>
            <a:pPr marL="822960" lvl="1" indent="-457200">
              <a:buFont typeface="+mj-lt"/>
              <a:buAutoNum type="arabicPeriod"/>
            </a:pPr>
            <a:r>
              <a:rPr lang="pt-BR" dirty="0" smtClean="0"/>
              <a:t>Nenhuma mudança é feita que colocaria em risco o Objetivo da Sprint</a:t>
            </a:r>
          </a:p>
          <a:p>
            <a:pPr marL="822960" lvl="1" indent="-457200">
              <a:buFont typeface="+mj-lt"/>
              <a:buAutoNum type="arabicPeriod"/>
            </a:pPr>
            <a:r>
              <a:rPr lang="pt-BR" dirty="0" smtClean="0"/>
              <a:t>Não há diminuição da qualidade</a:t>
            </a:r>
          </a:p>
          <a:p>
            <a:pPr marL="822960" lvl="1" indent="-457200">
              <a:buFont typeface="+mj-lt"/>
              <a:buAutoNum type="arabicPeriod"/>
            </a:pPr>
            <a:r>
              <a:rPr lang="pt-BR" dirty="0" smtClean="0"/>
              <a:t>O Backlog do Produto será refinado sempre que necessário</a:t>
            </a:r>
          </a:p>
          <a:p>
            <a:pPr marL="822960" lvl="1" indent="-457200">
              <a:buFont typeface="+mj-lt"/>
              <a:buAutoNum type="arabicPeriod"/>
            </a:pPr>
            <a:r>
              <a:rPr lang="pt-BR" dirty="0" smtClean="0"/>
              <a:t>Escopo pode ser esclarecido e renegociado, conforme o aprendizado</a:t>
            </a:r>
          </a:p>
        </p:txBody>
      </p:sp>
      <p:sp>
        <p:nvSpPr>
          <p:cNvPr id="4" name="Seta para a direita 3"/>
          <p:cNvSpPr/>
          <p:nvPr/>
        </p:nvSpPr>
        <p:spPr>
          <a:xfrm>
            <a:off x="8643966" y="6429396"/>
            <a:ext cx="432000" cy="360000"/>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pt-BR"/>
          </a:p>
        </p:txBody>
      </p:sp>
      <p:sp>
        <p:nvSpPr>
          <p:cNvPr id="5" name="Seta para a direita 4"/>
          <p:cNvSpPr/>
          <p:nvPr/>
        </p:nvSpPr>
        <p:spPr>
          <a:xfrm>
            <a:off x="68034" y="68604"/>
            <a:ext cx="432000" cy="360000"/>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pt-B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5.1 A Sprint</a:t>
            </a:r>
            <a:endParaRPr lang="pt-BR" dirty="0"/>
          </a:p>
        </p:txBody>
      </p:sp>
      <p:sp>
        <p:nvSpPr>
          <p:cNvPr id="3" name="Espaço Reservado para Conteúdo 2"/>
          <p:cNvSpPr>
            <a:spLocks noGrp="1"/>
          </p:cNvSpPr>
          <p:nvPr>
            <p:ph sz="quarter" idx="1"/>
          </p:nvPr>
        </p:nvSpPr>
        <p:spPr>
          <a:xfrm>
            <a:off x="457200" y="1600200"/>
            <a:ext cx="7329510" cy="4873752"/>
          </a:xfrm>
        </p:spPr>
        <p:txBody>
          <a:bodyPr/>
          <a:lstStyle/>
          <a:p>
            <a:r>
              <a:rPr lang="pt-BR" dirty="0" smtClean="0"/>
              <a:t>É como um projeto muito curto</a:t>
            </a:r>
          </a:p>
          <a:p>
            <a:r>
              <a:rPr lang="pt-BR" dirty="0" smtClean="0"/>
              <a:t>Normalmente dura de duas a quatro semanas</a:t>
            </a:r>
          </a:p>
          <a:p>
            <a:r>
              <a:rPr lang="pt-BR" dirty="0" smtClean="0"/>
              <a:t>Equipe precisa fazer um incremento útil</a:t>
            </a:r>
          </a:p>
        </p:txBody>
      </p:sp>
      <p:sp>
        <p:nvSpPr>
          <p:cNvPr id="7" name="CaixaDeTexto 6"/>
          <p:cNvSpPr txBox="1"/>
          <p:nvPr/>
        </p:nvSpPr>
        <p:spPr>
          <a:xfrm>
            <a:off x="2500298" y="3233384"/>
            <a:ext cx="4000528" cy="1754326"/>
          </a:xfrm>
          <a:prstGeom prst="rect">
            <a:avLst/>
          </a:prstGeom>
          <a:noFill/>
        </p:spPr>
        <p:txBody>
          <a:bodyPr wrap="square" rtlCol="0">
            <a:spAutoFit/>
          </a:bodyPr>
          <a:lstStyle/>
          <a:p>
            <a:pPr indent="-216000">
              <a:buClr>
                <a:schemeClr val="accent1"/>
              </a:buClr>
              <a:buSzPct val="100000"/>
              <a:buFont typeface="Century Schoolbook" pitchFamily="18" charset="0"/>
              <a:buChar char="●"/>
            </a:pPr>
            <a:r>
              <a:rPr lang="pt-BR" dirty="0" smtClean="0"/>
              <a:t>Prever o progresso</a:t>
            </a:r>
          </a:p>
          <a:p>
            <a:pPr indent="-216000">
              <a:buClr>
                <a:schemeClr val="accent1"/>
              </a:buClr>
              <a:buSzPct val="100000"/>
              <a:buFont typeface="Century Schoolbook" pitchFamily="18" charset="0"/>
              <a:buChar char="●"/>
            </a:pPr>
            <a:r>
              <a:rPr lang="pt-BR" dirty="0" smtClean="0"/>
              <a:t>Garantir a inspeção e adaptação</a:t>
            </a:r>
          </a:p>
          <a:p>
            <a:pPr indent="-216000">
              <a:buClr>
                <a:schemeClr val="accent1"/>
              </a:buClr>
              <a:buSzPct val="100000"/>
              <a:buFont typeface="Century Schoolbook" pitchFamily="18" charset="0"/>
              <a:buChar char="●"/>
            </a:pPr>
            <a:r>
              <a:rPr lang="pt-BR" dirty="0" smtClean="0"/>
              <a:t>Resultados previsíveis</a:t>
            </a:r>
          </a:p>
          <a:p>
            <a:pPr indent="-216000">
              <a:buClr>
                <a:schemeClr val="accent1"/>
              </a:buClr>
              <a:buSzPct val="100000"/>
              <a:buFont typeface="Century Schoolbook" pitchFamily="18" charset="0"/>
              <a:buChar char="●"/>
            </a:pPr>
            <a:r>
              <a:rPr lang="pt-BR" dirty="0" smtClean="0"/>
              <a:t>Dificilmente se tornam inválidas</a:t>
            </a:r>
          </a:p>
          <a:p>
            <a:pPr indent="-216000">
              <a:buClr>
                <a:schemeClr val="accent1"/>
              </a:buClr>
              <a:buSzPct val="100000"/>
              <a:buFont typeface="Century Schoolbook" pitchFamily="18" charset="0"/>
              <a:buChar char="●"/>
            </a:pPr>
            <a:r>
              <a:rPr lang="pt-BR" dirty="0" smtClean="0"/>
              <a:t>Mais ciclos de aprendizagem</a:t>
            </a:r>
          </a:p>
          <a:p>
            <a:pPr indent="-216000">
              <a:buClr>
                <a:schemeClr val="accent1"/>
              </a:buClr>
              <a:buSzPct val="100000"/>
              <a:buFont typeface="Century Schoolbook" pitchFamily="18" charset="0"/>
              <a:buChar char="●"/>
            </a:pPr>
            <a:r>
              <a:rPr lang="pt-BR" dirty="0" smtClean="0"/>
              <a:t>Risco limitado de custo e esforço</a:t>
            </a:r>
          </a:p>
        </p:txBody>
      </p:sp>
      <p:sp>
        <p:nvSpPr>
          <p:cNvPr id="8" name="CaixaDeTexto 7"/>
          <p:cNvSpPr txBox="1"/>
          <p:nvPr/>
        </p:nvSpPr>
        <p:spPr>
          <a:xfrm>
            <a:off x="2500298" y="5563983"/>
            <a:ext cx="3215945" cy="646331"/>
          </a:xfrm>
          <a:prstGeom prst="rect">
            <a:avLst/>
          </a:prstGeom>
          <a:noFill/>
        </p:spPr>
        <p:txBody>
          <a:bodyPr wrap="none" rtlCol="0">
            <a:spAutoFit/>
          </a:bodyPr>
          <a:lstStyle/>
          <a:p>
            <a:pPr indent="-216000">
              <a:buClr>
                <a:schemeClr val="accent1"/>
              </a:buClr>
              <a:buSzPct val="100000"/>
              <a:buFont typeface="Century Schoolbook" pitchFamily="18" charset="0"/>
              <a:buChar char="●"/>
            </a:pPr>
            <a:r>
              <a:rPr lang="pt-BR" dirty="0" smtClean="0"/>
              <a:t>Aumento da complexidade</a:t>
            </a:r>
          </a:p>
          <a:p>
            <a:pPr indent="-216000">
              <a:buClr>
                <a:schemeClr val="accent1"/>
              </a:buClr>
              <a:buSzPct val="100000"/>
              <a:buFont typeface="Century Schoolbook" pitchFamily="18" charset="0"/>
              <a:buChar char="●"/>
            </a:pPr>
            <a:r>
              <a:rPr lang="pt-BR" dirty="0" smtClean="0"/>
              <a:t>Riscos maiores</a:t>
            </a:r>
          </a:p>
        </p:txBody>
      </p:sp>
      <p:grpSp>
        <p:nvGrpSpPr>
          <p:cNvPr id="11" name="Grupo 10"/>
          <p:cNvGrpSpPr/>
          <p:nvPr/>
        </p:nvGrpSpPr>
        <p:grpSpPr>
          <a:xfrm>
            <a:off x="6500826" y="3282547"/>
            <a:ext cx="1656000" cy="1656000"/>
            <a:chOff x="629984" y="3214686"/>
            <a:chExt cx="1656000" cy="1656000"/>
          </a:xfrm>
        </p:grpSpPr>
        <p:sp>
          <p:nvSpPr>
            <p:cNvPr id="5" name="Seta para cima 4"/>
            <p:cNvSpPr/>
            <p:nvPr/>
          </p:nvSpPr>
          <p:spPr>
            <a:xfrm>
              <a:off x="629984" y="3214686"/>
              <a:ext cx="1656000" cy="1656000"/>
            </a:xfrm>
            <a:prstGeom prst="upArrow">
              <a:avLst/>
            </a:prstGeom>
          </p:spPr>
          <p:style>
            <a:lnRef idx="2">
              <a:schemeClr val="accent1"/>
            </a:lnRef>
            <a:fillRef idx="1">
              <a:schemeClr val="lt1"/>
            </a:fillRef>
            <a:effectRef idx="0">
              <a:schemeClr val="accent1"/>
            </a:effectRef>
            <a:fontRef idx="minor">
              <a:schemeClr val="dk1"/>
            </a:fontRef>
          </p:style>
          <p:txBody>
            <a:bodyPr rtlCol="0" anchor="ctr"/>
            <a:lstStyle/>
            <a:p>
              <a:pPr lvl="0"/>
              <a:endParaRPr lang="pt-BR" dirty="0" smtClean="0"/>
            </a:p>
          </p:txBody>
        </p:sp>
        <p:sp>
          <p:nvSpPr>
            <p:cNvPr id="9" name="CaixaDeTexto 8"/>
            <p:cNvSpPr txBox="1"/>
            <p:nvPr/>
          </p:nvSpPr>
          <p:spPr>
            <a:xfrm>
              <a:off x="850761" y="3719521"/>
              <a:ext cx="1214446" cy="646331"/>
            </a:xfrm>
            <a:prstGeom prst="rect">
              <a:avLst/>
            </a:prstGeom>
            <a:noFill/>
          </p:spPr>
          <p:txBody>
            <a:bodyPr wrap="square" rtlCol="0">
              <a:spAutoFit/>
            </a:bodyPr>
            <a:lstStyle/>
            <a:p>
              <a:pPr lvl="0" algn="ctr"/>
              <a:r>
                <a:rPr lang="pt-BR" dirty="0" smtClean="0"/>
                <a:t>Sprints curtas</a:t>
              </a:r>
            </a:p>
          </p:txBody>
        </p:sp>
      </p:grpSp>
      <p:grpSp>
        <p:nvGrpSpPr>
          <p:cNvPr id="12" name="Grupo 11"/>
          <p:cNvGrpSpPr/>
          <p:nvPr/>
        </p:nvGrpSpPr>
        <p:grpSpPr>
          <a:xfrm>
            <a:off x="6000760" y="5059148"/>
            <a:ext cx="1656000" cy="1656000"/>
            <a:chOff x="1357290" y="5275148"/>
            <a:chExt cx="1656000" cy="1656000"/>
          </a:xfrm>
        </p:grpSpPr>
        <p:sp>
          <p:nvSpPr>
            <p:cNvPr id="6" name="Seta para baixo 5"/>
            <p:cNvSpPr/>
            <p:nvPr/>
          </p:nvSpPr>
          <p:spPr>
            <a:xfrm>
              <a:off x="1357290" y="5275148"/>
              <a:ext cx="1656000" cy="1656000"/>
            </a:xfrm>
            <a:prstGeom prst="down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a:p>
          </p:txBody>
        </p:sp>
        <p:sp>
          <p:nvSpPr>
            <p:cNvPr id="10" name="CaixaDeTexto 9"/>
            <p:cNvSpPr txBox="1"/>
            <p:nvPr/>
          </p:nvSpPr>
          <p:spPr>
            <a:xfrm>
              <a:off x="1578067" y="5779983"/>
              <a:ext cx="1214446" cy="646331"/>
            </a:xfrm>
            <a:prstGeom prst="rect">
              <a:avLst/>
            </a:prstGeom>
            <a:noFill/>
          </p:spPr>
          <p:txBody>
            <a:bodyPr wrap="square" rtlCol="0">
              <a:spAutoFit/>
            </a:bodyPr>
            <a:lstStyle/>
            <a:p>
              <a:pPr lvl="0" algn="ctr"/>
              <a:r>
                <a:rPr lang="pt-BR" dirty="0" smtClean="0"/>
                <a:t>Sprints longas</a:t>
              </a:r>
            </a:p>
          </p:txBody>
        </p:sp>
      </p:grpSp>
      <p:sp>
        <p:nvSpPr>
          <p:cNvPr id="13" name="Seta para a direita 12"/>
          <p:cNvSpPr/>
          <p:nvPr/>
        </p:nvSpPr>
        <p:spPr>
          <a:xfrm>
            <a:off x="8643966" y="6429396"/>
            <a:ext cx="432000" cy="360000"/>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pt-BR"/>
          </a:p>
        </p:txBody>
      </p:sp>
      <p:sp>
        <p:nvSpPr>
          <p:cNvPr id="14" name="Seta para a direita 13"/>
          <p:cNvSpPr/>
          <p:nvPr/>
        </p:nvSpPr>
        <p:spPr>
          <a:xfrm>
            <a:off x="68034" y="68604"/>
            <a:ext cx="432000" cy="360000"/>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pt-B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Scrum Sprint"/>
          <p:cNvPicPr>
            <a:picLocks noChangeAspect="1" noChangeArrowheads="1"/>
          </p:cNvPicPr>
          <p:nvPr/>
        </p:nvPicPr>
        <p:blipFill>
          <a:blip r:embed="rId3"/>
          <a:srcRect/>
          <a:stretch>
            <a:fillRect/>
          </a:stretch>
        </p:blipFill>
        <p:spPr bwMode="auto">
          <a:xfrm>
            <a:off x="2607457" y="1142984"/>
            <a:ext cx="6107947" cy="2714644"/>
          </a:xfrm>
          <a:prstGeom prst="rect">
            <a:avLst/>
          </a:prstGeom>
          <a:noFill/>
        </p:spPr>
      </p:pic>
      <p:sp>
        <p:nvSpPr>
          <p:cNvPr id="2" name="Título 1"/>
          <p:cNvSpPr>
            <a:spLocks noGrp="1"/>
          </p:cNvSpPr>
          <p:nvPr>
            <p:ph type="title"/>
          </p:nvPr>
        </p:nvSpPr>
        <p:spPr/>
        <p:txBody>
          <a:bodyPr/>
          <a:lstStyle/>
          <a:p>
            <a:r>
              <a:rPr lang="pt-BR" dirty="0" smtClean="0"/>
              <a:t>5.1 A Sprint</a:t>
            </a:r>
            <a:endParaRPr lang="pt-BR" dirty="0"/>
          </a:p>
        </p:txBody>
      </p:sp>
      <p:sp>
        <p:nvSpPr>
          <p:cNvPr id="3" name="Espaço Reservado para Conteúdo 2"/>
          <p:cNvSpPr>
            <a:spLocks noGrp="1"/>
          </p:cNvSpPr>
          <p:nvPr>
            <p:ph sz="quarter" idx="1"/>
          </p:nvPr>
        </p:nvSpPr>
        <p:spPr>
          <a:xfrm>
            <a:off x="457200" y="3857628"/>
            <a:ext cx="7467600" cy="2616324"/>
          </a:xfrm>
        </p:spPr>
        <p:txBody>
          <a:bodyPr/>
          <a:lstStyle/>
          <a:p>
            <a:r>
              <a:rPr lang="pt-BR" dirty="0" smtClean="0"/>
              <a:t>Burndowns</a:t>
            </a:r>
          </a:p>
          <a:p>
            <a:r>
              <a:rPr lang="pt-BR" dirty="0" smtClean="0"/>
              <a:t>Burn-ups</a:t>
            </a:r>
          </a:p>
          <a:p>
            <a:r>
              <a:rPr lang="pt-BR" dirty="0" smtClean="0"/>
              <a:t>Fluxos cumulativos</a:t>
            </a:r>
            <a:endParaRPr lang="pt-BR" dirty="0"/>
          </a:p>
        </p:txBody>
      </p:sp>
      <p:sp>
        <p:nvSpPr>
          <p:cNvPr id="4" name="CaixaDeTexto 3"/>
          <p:cNvSpPr txBox="1"/>
          <p:nvPr/>
        </p:nvSpPr>
        <p:spPr>
          <a:xfrm>
            <a:off x="857224" y="5643578"/>
            <a:ext cx="7072362" cy="830997"/>
          </a:xfrm>
          <a:prstGeom prst="rect">
            <a:avLst/>
          </a:prstGeom>
          <a:noFill/>
        </p:spPr>
        <p:txBody>
          <a:bodyPr wrap="square" rtlCol="0">
            <a:spAutoFit/>
          </a:bodyPr>
          <a:lstStyle/>
          <a:p>
            <a:pPr algn="r"/>
            <a:r>
              <a:rPr lang="pt-BR" sz="2400" dirty="0" smtClean="0"/>
              <a:t>“Ferramentas não substituem, nem são mais importantes que o empirismo”</a:t>
            </a:r>
            <a:endParaRPr lang="pt-BR" sz="2400" dirty="0"/>
          </a:p>
        </p:txBody>
      </p:sp>
      <p:sp>
        <p:nvSpPr>
          <p:cNvPr id="6" name="Seta para a direita 5"/>
          <p:cNvSpPr/>
          <p:nvPr/>
        </p:nvSpPr>
        <p:spPr>
          <a:xfrm>
            <a:off x="8643966" y="6429396"/>
            <a:ext cx="432000" cy="360000"/>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pt-BR"/>
          </a:p>
        </p:txBody>
      </p:sp>
      <p:sp>
        <p:nvSpPr>
          <p:cNvPr id="7" name="Seta para a direita 6"/>
          <p:cNvSpPr/>
          <p:nvPr/>
        </p:nvSpPr>
        <p:spPr>
          <a:xfrm>
            <a:off x="68034" y="68604"/>
            <a:ext cx="432000" cy="360000"/>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pt-B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Scrum Sprint"/>
          <p:cNvPicPr>
            <a:picLocks noGrp="1" noChangeAspect="1" noChangeArrowheads="1"/>
          </p:cNvPicPr>
          <p:nvPr>
            <p:ph sz="quarter" idx="1"/>
          </p:nvPr>
        </p:nvPicPr>
        <p:blipFill>
          <a:blip r:embed="rId3"/>
          <a:srcRect l="12467" r="13861"/>
          <a:stretch>
            <a:fillRect/>
          </a:stretch>
        </p:blipFill>
        <p:spPr bwMode="auto">
          <a:xfrm>
            <a:off x="642910" y="1353909"/>
            <a:ext cx="7286676" cy="4395882"/>
          </a:xfrm>
          <a:prstGeom prst="rect">
            <a:avLst/>
          </a:prstGeom>
          <a:noFill/>
        </p:spPr>
      </p:pic>
      <p:sp>
        <p:nvSpPr>
          <p:cNvPr id="2" name="Título 1"/>
          <p:cNvSpPr>
            <a:spLocks noGrp="1"/>
          </p:cNvSpPr>
          <p:nvPr>
            <p:ph type="title"/>
          </p:nvPr>
        </p:nvSpPr>
        <p:spPr/>
        <p:txBody>
          <a:bodyPr/>
          <a:lstStyle/>
          <a:p>
            <a:r>
              <a:rPr lang="pt-BR" dirty="0" smtClean="0"/>
              <a:t>5.1 A Sprint</a:t>
            </a:r>
            <a:endParaRPr lang="pt-BR" dirty="0"/>
          </a:p>
        </p:txBody>
      </p:sp>
      <p:sp>
        <p:nvSpPr>
          <p:cNvPr id="6" name="CaixaDeTexto 5"/>
          <p:cNvSpPr txBox="1"/>
          <p:nvPr/>
        </p:nvSpPr>
        <p:spPr>
          <a:xfrm>
            <a:off x="642910" y="5854503"/>
            <a:ext cx="7429552" cy="646331"/>
          </a:xfrm>
          <a:prstGeom prst="rect">
            <a:avLst/>
          </a:prstGeom>
          <a:noFill/>
        </p:spPr>
        <p:txBody>
          <a:bodyPr wrap="square" rtlCol="0">
            <a:spAutoFit/>
          </a:bodyPr>
          <a:lstStyle/>
          <a:p>
            <a:r>
              <a:rPr lang="pt-BR" i="1" dirty="0" smtClean="0"/>
              <a:t>Figura: Exemplo de gráfica Sprint Burndown. Esgotamento da Sprint, Esforço Restante, Dia. Restante, ideal.</a:t>
            </a:r>
            <a:endParaRPr lang="pt-BR" dirty="0"/>
          </a:p>
        </p:txBody>
      </p:sp>
      <p:sp>
        <p:nvSpPr>
          <p:cNvPr id="7" name="Seta para a direita 6"/>
          <p:cNvSpPr/>
          <p:nvPr/>
        </p:nvSpPr>
        <p:spPr>
          <a:xfrm>
            <a:off x="8643966" y="6429396"/>
            <a:ext cx="432000" cy="360000"/>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pt-BR"/>
          </a:p>
        </p:txBody>
      </p:sp>
      <p:sp>
        <p:nvSpPr>
          <p:cNvPr id="8" name="Seta para a direita 7"/>
          <p:cNvSpPr/>
          <p:nvPr/>
        </p:nvSpPr>
        <p:spPr>
          <a:xfrm>
            <a:off x="68034" y="68604"/>
            <a:ext cx="432000" cy="360000"/>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pt-B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1.0 O que é Scrum</a:t>
            </a:r>
            <a:endParaRPr lang="pt-BR" dirty="0"/>
          </a:p>
        </p:txBody>
      </p:sp>
      <p:graphicFrame>
        <p:nvGraphicFramePr>
          <p:cNvPr id="5" name="Espaço Reservado para Conteúdo 4"/>
          <p:cNvGraphicFramePr>
            <a:graphicFrameLocks noGrp="1"/>
          </p:cNvGraphicFramePr>
          <p:nvPr>
            <p:ph sz="quarter" idx="1"/>
          </p:nvPr>
        </p:nvGraphicFramePr>
        <p:xfrm>
          <a:off x="457200" y="1600200"/>
          <a:ext cx="7467600" cy="440056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Seta para a direita 3"/>
          <p:cNvSpPr/>
          <p:nvPr/>
        </p:nvSpPr>
        <p:spPr>
          <a:xfrm>
            <a:off x="8643966" y="6429396"/>
            <a:ext cx="432000" cy="360000"/>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pt-BR"/>
          </a:p>
        </p:txBody>
      </p:sp>
      <p:sp>
        <p:nvSpPr>
          <p:cNvPr id="6" name="Seta para a direita 5"/>
          <p:cNvSpPr/>
          <p:nvPr/>
        </p:nvSpPr>
        <p:spPr>
          <a:xfrm>
            <a:off x="68034" y="68604"/>
            <a:ext cx="432000" cy="360000"/>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pt-B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5.1 A Sprint</a:t>
            </a:r>
            <a:endParaRPr lang="pt-BR" dirty="0"/>
          </a:p>
        </p:txBody>
      </p:sp>
      <p:sp>
        <p:nvSpPr>
          <p:cNvPr id="3" name="Espaço Reservado para Conteúdo 2"/>
          <p:cNvSpPr>
            <a:spLocks noGrp="1"/>
          </p:cNvSpPr>
          <p:nvPr>
            <p:ph sz="quarter" idx="1"/>
          </p:nvPr>
        </p:nvSpPr>
        <p:spPr/>
        <p:txBody>
          <a:bodyPr/>
          <a:lstStyle/>
          <a:p>
            <a:r>
              <a:rPr lang="pt-BR" dirty="0" smtClean="0"/>
              <a:t>Uma Sprint pode ser cancelado?</a:t>
            </a:r>
          </a:p>
          <a:p>
            <a:pPr lvl="1"/>
            <a:r>
              <a:rPr lang="pt-BR" dirty="0" smtClean="0"/>
              <a:t>Sim, uma Sprint pode ser cancelado se o objetivo se tornar obsoleto</a:t>
            </a:r>
          </a:p>
          <a:p>
            <a:pPr lvl="1"/>
            <a:r>
              <a:rPr lang="pt-BR" dirty="0" smtClean="0"/>
              <a:t>Somente o PO tem o poder de cancelar uma Sprint</a:t>
            </a:r>
          </a:p>
          <a:p>
            <a:pPr lvl="1"/>
            <a:r>
              <a:rPr lang="pt-BR" dirty="0" smtClean="0"/>
              <a:t>Alguns dos itens do Backlog podem ser classificados como “concluído” no cancelamento</a:t>
            </a:r>
            <a:endParaRPr lang="pt-BR" dirty="0"/>
          </a:p>
        </p:txBody>
      </p:sp>
      <p:sp>
        <p:nvSpPr>
          <p:cNvPr id="5" name="Seta para a direita 4"/>
          <p:cNvSpPr/>
          <p:nvPr/>
        </p:nvSpPr>
        <p:spPr>
          <a:xfrm>
            <a:off x="68034" y="68604"/>
            <a:ext cx="432000" cy="360000"/>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pt-B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5.2 Planejamento de Sprint</a:t>
            </a:r>
            <a:endParaRPr lang="pt-BR" dirty="0"/>
          </a:p>
        </p:txBody>
      </p:sp>
      <p:sp>
        <p:nvSpPr>
          <p:cNvPr id="3" name="Espaço Reservado para Conteúdo 2"/>
          <p:cNvSpPr>
            <a:spLocks noGrp="1"/>
          </p:cNvSpPr>
          <p:nvPr>
            <p:ph sz="quarter" idx="1"/>
          </p:nvPr>
        </p:nvSpPr>
        <p:spPr/>
        <p:txBody>
          <a:bodyPr/>
          <a:lstStyle/>
          <a:p>
            <a:r>
              <a:rPr lang="pt-BR" dirty="0" smtClean="0"/>
              <a:t>cocriação de todo o time</a:t>
            </a:r>
          </a:p>
          <a:p>
            <a:r>
              <a:rPr lang="pt-BR" dirty="0" smtClean="0"/>
              <a:t>8 horas para Sprint de 4 semanas</a:t>
            </a:r>
            <a:endParaRPr lang="pt-BR" dirty="0"/>
          </a:p>
        </p:txBody>
      </p:sp>
      <p:pic>
        <p:nvPicPr>
          <p:cNvPr id="93186" name="Picture 2" descr="Scrum Planning"/>
          <p:cNvPicPr>
            <a:picLocks noChangeAspect="1" noChangeArrowheads="1"/>
          </p:cNvPicPr>
          <p:nvPr/>
        </p:nvPicPr>
        <p:blipFill>
          <a:blip r:embed="rId3"/>
          <a:srcRect/>
          <a:stretch>
            <a:fillRect/>
          </a:stretch>
        </p:blipFill>
        <p:spPr bwMode="auto">
          <a:xfrm>
            <a:off x="571472" y="3143248"/>
            <a:ext cx="7429504" cy="3714752"/>
          </a:xfrm>
          <a:prstGeom prst="rect">
            <a:avLst/>
          </a:prstGeom>
          <a:noFill/>
        </p:spPr>
      </p:pic>
      <p:sp>
        <p:nvSpPr>
          <p:cNvPr id="5" name="Seta para a direita 4"/>
          <p:cNvSpPr/>
          <p:nvPr/>
        </p:nvSpPr>
        <p:spPr>
          <a:xfrm>
            <a:off x="8643966" y="6429396"/>
            <a:ext cx="432000" cy="360000"/>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pt-B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5.2 Planejamento de Sprint</a:t>
            </a:r>
            <a:endParaRPr lang="pt-BR" dirty="0"/>
          </a:p>
        </p:txBody>
      </p:sp>
      <p:sp>
        <p:nvSpPr>
          <p:cNvPr id="3" name="Espaço Reservado para Conteúdo 2"/>
          <p:cNvSpPr>
            <a:spLocks noGrp="1"/>
          </p:cNvSpPr>
          <p:nvPr>
            <p:ph sz="quarter" idx="1"/>
          </p:nvPr>
        </p:nvSpPr>
        <p:spPr/>
        <p:txBody>
          <a:bodyPr/>
          <a:lstStyle/>
          <a:p>
            <a:r>
              <a:rPr lang="pt-BR" dirty="0" smtClean="0"/>
              <a:t>Entrada para o planejamento da Sprint:</a:t>
            </a:r>
          </a:p>
          <a:p>
            <a:pPr lvl="1"/>
            <a:r>
              <a:rPr lang="pt-BR" dirty="0" smtClean="0"/>
              <a:t>Backlog do Produto</a:t>
            </a:r>
          </a:p>
          <a:p>
            <a:pPr lvl="1"/>
            <a:r>
              <a:rPr lang="pt-BR" dirty="0" smtClean="0"/>
              <a:t>Resultado da última Sprint</a:t>
            </a:r>
          </a:p>
          <a:p>
            <a:pPr lvl="1"/>
            <a:r>
              <a:rPr lang="pt-BR" dirty="0" smtClean="0"/>
              <a:t>Capacidade projetada da equipe</a:t>
            </a:r>
          </a:p>
          <a:p>
            <a:pPr lvl="1"/>
            <a:r>
              <a:rPr lang="pt-BR" dirty="0" smtClean="0"/>
              <a:t>Desempenho anterior da equipe</a:t>
            </a:r>
          </a:p>
          <a:p>
            <a:r>
              <a:rPr lang="pt-BR" dirty="0" smtClean="0"/>
              <a:t>Equipe seleciona o número de itens do Backlog do Produto para a Sprint</a:t>
            </a:r>
          </a:p>
          <a:p>
            <a:r>
              <a:rPr lang="pt-BR" dirty="0" smtClean="0"/>
              <a:t>O PO garante que os participantes estejam preparados para discutir os itens mais importantes</a:t>
            </a:r>
          </a:p>
          <a:p>
            <a:r>
              <a:rPr lang="pt-BR" dirty="0" smtClean="0"/>
              <a:t>Pode-se convidar outros para fornecer conselhos</a:t>
            </a:r>
          </a:p>
        </p:txBody>
      </p:sp>
      <p:sp>
        <p:nvSpPr>
          <p:cNvPr id="4" name="Seta para a direita 3"/>
          <p:cNvSpPr/>
          <p:nvPr/>
        </p:nvSpPr>
        <p:spPr>
          <a:xfrm>
            <a:off x="8643966" y="6429396"/>
            <a:ext cx="432000" cy="360000"/>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pt-BR"/>
          </a:p>
        </p:txBody>
      </p:sp>
      <p:sp>
        <p:nvSpPr>
          <p:cNvPr id="5" name="Seta para a direita 4"/>
          <p:cNvSpPr/>
          <p:nvPr/>
        </p:nvSpPr>
        <p:spPr>
          <a:xfrm>
            <a:off x="68034" y="68604"/>
            <a:ext cx="432000" cy="360000"/>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pt-B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7467600" cy="1143000"/>
          </a:xfrm>
        </p:spPr>
        <p:txBody>
          <a:bodyPr/>
          <a:lstStyle/>
          <a:p>
            <a:r>
              <a:rPr lang="pt-BR" dirty="0" smtClean="0"/>
              <a:t>5.2 Planejamento de Sprint</a:t>
            </a:r>
            <a:endParaRPr lang="pt-BR" dirty="0"/>
          </a:p>
        </p:txBody>
      </p:sp>
      <p:graphicFrame>
        <p:nvGraphicFramePr>
          <p:cNvPr id="4" name="Espaço Reservado para Conteúdo 3"/>
          <p:cNvGraphicFramePr>
            <a:graphicFrameLocks noGrp="1"/>
          </p:cNvGraphicFramePr>
          <p:nvPr>
            <p:ph sz="quarter" idx="4294967295"/>
          </p:nvPr>
        </p:nvGraphicFramePr>
        <p:xfrm>
          <a:off x="642910" y="3000372"/>
          <a:ext cx="7215238" cy="300039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3" name="CaixaDeTexto 12"/>
          <p:cNvSpPr txBox="1"/>
          <p:nvPr/>
        </p:nvSpPr>
        <p:spPr>
          <a:xfrm>
            <a:off x="457200" y="1903389"/>
            <a:ext cx="6858048" cy="954107"/>
          </a:xfrm>
          <a:prstGeom prst="rect">
            <a:avLst/>
          </a:prstGeom>
          <a:noFill/>
        </p:spPr>
        <p:txBody>
          <a:bodyPr wrap="square" rtlCol="0">
            <a:spAutoFit/>
          </a:bodyPr>
          <a:lstStyle/>
          <a:p>
            <a:pPr lvl="0"/>
            <a:r>
              <a:rPr lang="pt-BR" sz="2800" dirty="0" smtClean="0"/>
              <a:t>O Sprint Planning aborda os seguintes 3 tópicos:</a:t>
            </a:r>
          </a:p>
        </p:txBody>
      </p:sp>
      <p:sp>
        <p:nvSpPr>
          <p:cNvPr id="5" name="Seta para a direita 4"/>
          <p:cNvSpPr/>
          <p:nvPr/>
        </p:nvSpPr>
        <p:spPr>
          <a:xfrm>
            <a:off x="8643966" y="6429396"/>
            <a:ext cx="432000" cy="360000"/>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pt-BR"/>
          </a:p>
        </p:txBody>
      </p:sp>
      <p:sp>
        <p:nvSpPr>
          <p:cNvPr id="6" name="Seta para a direita 5"/>
          <p:cNvSpPr/>
          <p:nvPr/>
        </p:nvSpPr>
        <p:spPr>
          <a:xfrm>
            <a:off x="68034" y="68604"/>
            <a:ext cx="432000" cy="360000"/>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pt-B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5.2 Planejamento da Sprint</a:t>
            </a:r>
            <a:endParaRPr lang="pt-BR" dirty="0"/>
          </a:p>
        </p:txBody>
      </p:sp>
      <p:graphicFrame>
        <p:nvGraphicFramePr>
          <p:cNvPr id="4" name="Espaço Reservado para Conteúdo 3"/>
          <p:cNvGraphicFramePr>
            <a:graphicFrameLocks noGrp="1"/>
          </p:cNvGraphicFramePr>
          <p:nvPr>
            <p:ph sz="quarter" idx="1"/>
          </p:nvPr>
        </p:nvGraphicFramePr>
        <p:xfrm>
          <a:off x="457200" y="1500174"/>
          <a:ext cx="8115328" cy="464347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CaixaDeTexto 4"/>
          <p:cNvSpPr txBox="1"/>
          <p:nvPr/>
        </p:nvSpPr>
        <p:spPr>
          <a:xfrm>
            <a:off x="1000100" y="6068817"/>
            <a:ext cx="7000924" cy="646331"/>
          </a:xfrm>
          <a:prstGeom prst="rect">
            <a:avLst/>
          </a:prstGeom>
          <a:noFill/>
        </p:spPr>
        <p:txBody>
          <a:bodyPr wrap="square" rtlCol="0">
            <a:spAutoFit/>
          </a:bodyPr>
          <a:lstStyle/>
          <a:p>
            <a:pPr algn="r"/>
            <a:r>
              <a:rPr lang="pt-BR" dirty="0" smtClean="0"/>
              <a:t>“Objetivo da Sprint, itens selecionados do Backlog do Produto, mais o planejamento compõe o Backlog da Sprint”</a:t>
            </a:r>
            <a:endParaRPr lang="pt-BR" dirty="0"/>
          </a:p>
        </p:txBody>
      </p:sp>
      <p:sp>
        <p:nvSpPr>
          <p:cNvPr id="6" name="Seta para a direita 5"/>
          <p:cNvSpPr/>
          <p:nvPr/>
        </p:nvSpPr>
        <p:spPr>
          <a:xfrm>
            <a:off x="8643966" y="6429396"/>
            <a:ext cx="432000" cy="360000"/>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pt-BR"/>
          </a:p>
        </p:txBody>
      </p:sp>
      <p:sp>
        <p:nvSpPr>
          <p:cNvPr id="7" name="Seta para a direita 6"/>
          <p:cNvSpPr/>
          <p:nvPr/>
        </p:nvSpPr>
        <p:spPr>
          <a:xfrm>
            <a:off x="68034" y="68604"/>
            <a:ext cx="432000" cy="360000"/>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pt-B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7762" name="Picture 2" descr="Sprint Backlog"/>
          <p:cNvPicPr>
            <a:picLocks noChangeAspect="1" noChangeArrowheads="1"/>
          </p:cNvPicPr>
          <p:nvPr/>
        </p:nvPicPr>
        <p:blipFill>
          <a:blip r:embed="rId3"/>
          <a:srcRect/>
          <a:stretch>
            <a:fillRect/>
          </a:stretch>
        </p:blipFill>
        <p:spPr bwMode="auto">
          <a:xfrm>
            <a:off x="860246" y="3506788"/>
            <a:ext cx="6283522" cy="3351211"/>
          </a:xfrm>
          <a:prstGeom prst="rect">
            <a:avLst/>
          </a:prstGeom>
          <a:noFill/>
        </p:spPr>
      </p:pic>
      <p:sp>
        <p:nvSpPr>
          <p:cNvPr id="2" name="Título 1"/>
          <p:cNvSpPr>
            <a:spLocks noGrp="1"/>
          </p:cNvSpPr>
          <p:nvPr>
            <p:ph type="title"/>
          </p:nvPr>
        </p:nvSpPr>
        <p:spPr/>
        <p:txBody>
          <a:bodyPr/>
          <a:lstStyle/>
          <a:p>
            <a:r>
              <a:rPr lang="pt-BR" dirty="0" smtClean="0"/>
              <a:t>5.2 Planejamento da Sprint</a:t>
            </a:r>
            <a:endParaRPr lang="pt-BR" dirty="0"/>
          </a:p>
        </p:txBody>
      </p:sp>
      <p:sp>
        <p:nvSpPr>
          <p:cNvPr id="3" name="Espaço Reservado para Conteúdo 2"/>
          <p:cNvSpPr>
            <a:spLocks noGrp="1"/>
          </p:cNvSpPr>
          <p:nvPr>
            <p:ph sz="quarter" idx="1"/>
          </p:nvPr>
        </p:nvSpPr>
        <p:spPr>
          <a:xfrm>
            <a:off x="457200" y="1600200"/>
            <a:ext cx="7467600" cy="1900238"/>
          </a:xfrm>
        </p:spPr>
        <p:txBody>
          <a:bodyPr>
            <a:normAutofit fontScale="85000" lnSpcReduction="10000"/>
          </a:bodyPr>
          <a:lstStyle/>
          <a:p>
            <a:r>
              <a:rPr lang="pt-BR" dirty="0" smtClean="0"/>
              <a:t>Backlog da Sprint (A Fazer)</a:t>
            </a:r>
          </a:p>
          <a:p>
            <a:pPr lvl="1"/>
            <a:r>
              <a:rPr lang="pt-BR" dirty="0" smtClean="0"/>
              <a:t>Projetar tarefas necessárias para entregar um item do Backlog</a:t>
            </a:r>
          </a:p>
          <a:p>
            <a:pPr lvl="1"/>
            <a:r>
              <a:rPr lang="pt-BR" dirty="0" smtClean="0"/>
              <a:t>Cada item pode ter quantidades e tamanhos diferentes de tarefas</a:t>
            </a:r>
          </a:p>
          <a:p>
            <a:pPr lvl="1"/>
            <a:r>
              <a:rPr lang="pt-BR" dirty="0" smtClean="0"/>
              <a:t>SM não define quem atuará em qual tarefa</a:t>
            </a:r>
          </a:p>
          <a:p>
            <a:pPr lvl="1"/>
            <a:r>
              <a:rPr lang="pt-BR" dirty="0" smtClean="0"/>
              <a:t>PO esclarece todas as dúvidas de definição</a:t>
            </a:r>
            <a:endParaRPr lang="pt-BR" dirty="0"/>
          </a:p>
        </p:txBody>
      </p:sp>
      <p:sp>
        <p:nvSpPr>
          <p:cNvPr id="5" name="Seta para a direita 4"/>
          <p:cNvSpPr/>
          <p:nvPr/>
        </p:nvSpPr>
        <p:spPr>
          <a:xfrm>
            <a:off x="8643966" y="6429396"/>
            <a:ext cx="432000" cy="360000"/>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pt-BR"/>
          </a:p>
        </p:txBody>
      </p:sp>
      <p:sp>
        <p:nvSpPr>
          <p:cNvPr id="6" name="Seta para a direita 5"/>
          <p:cNvSpPr/>
          <p:nvPr/>
        </p:nvSpPr>
        <p:spPr>
          <a:xfrm>
            <a:off x="68034" y="68604"/>
            <a:ext cx="432000" cy="360000"/>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pt-BR"/>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5.2 Planejamento da Sprint</a:t>
            </a:r>
            <a:endParaRPr lang="pt-BR" dirty="0"/>
          </a:p>
        </p:txBody>
      </p:sp>
      <p:sp>
        <p:nvSpPr>
          <p:cNvPr id="3" name="Espaço Reservado para Conteúdo 2"/>
          <p:cNvSpPr>
            <a:spLocks noGrp="1"/>
          </p:cNvSpPr>
          <p:nvPr>
            <p:ph sz="quarter" idx="1"/>
          </p:nvPr>
        </p:nvSpPr>
        <p:spPr>
          <a:xfrm>
            <a:off x="457200" y="1600200"/>
            <a:ext cx="7467600" cy="4873752"/>
          </a:xfrm>
        </p:spPr>
        <p:txBody>
          <a:bodyPr/>
          <a:lstStyle/>
          <a:p>
            <a:r>
              <a:rPr lang="pt-BR" dirty="0" smtClean="0"/>
              <a:t>Qual é a meta do Sprint</a:t>
            </a:r>
          </a:p>
          <a:p>
            <a:pPr lvl="1"/>
            <a:r>
              <a:rPr lang="pt-BR" dirty="0" smtClean="0"/>
              <a:t>Breve descrição do que a equipe planeja alcançar</a:t>
            </a:r>
          </a:p>
          <a:p>
            <a:pPr lvl="1"/>
            <a:r>
              <a:rPr lang="pt-BR" dirty="0" smtClean="0"/>
              <a:t>Escrito de forma colaborativa pela equipe e PO</a:t>
            </a:r>
            <a:endParaRPr lang="pt-BR" dirty="0"/>
          </a:p>
        </p:txBody>
      </p:sp>
      <p:pic>
        <p:nvPicPr>
          <p:cNvPr id="2052" name="Picture 4" descr="Gerenciamento de projetos: como conquistar os resultados"/>
          <p:cNvPicPr>
            <a:picLocks noChangeAspect="1" noChangeArrowheads="1"/>
          </p:cNvPicPr>
          <p:nvPr/>
        </p:nvPicPr>
        <p:blipFill>
          <a:blip r:embed="rId3"/>
          <a:srcRect/>
          <a:stretch>
            <a:fillRect/>
          </a:stretch>
        </p:blipFill>
        <p:spPr bwMode="auto">
          <a:xfrm>
            <a:off x="1047748" y="2928934"/>
            <a:ext cx="6286505" cy="3929066"/>
          </a:xfrm>
          <a:prstGeom prst="rect">
            <a:avLst/>
          </a:prstGeom>
          <a:noFill/>
        </p:spPr>
      </p:pic>
      <p:sp>
        <p:nvSpPr>
          <p:cNvPr id="6" name="Seta para a direita 5"/>
          <p:cNvSpPr/>
          <p:nvPr/>
        </p:nvSpPr>
        <p:spPr>
          <a:xfrm>
            <a:off x="68034" y="68604"/>
            <a:ext cx="432000" cy="360000"/>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pt-BR"/>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40" name="Picture 12" descr="Zoom vs Google Meet: Picking the Best Platform for Your Daily Scrum Meeting  - Droplr"/>
          <p:cNvPicPr>
            <a:picLocks noChangeAspect="1" noChangeArrowheads="1"/>
          </p:cNvPicPr>
          <p:nvPr/>
        </p:nvPicPr>
        <p:blipFill>
          <a:blip r:embed="rId3"/>
          <a:srcRect l="8634" t="9144" b="5908"/>
          <a:stretch>
            <a:fillRect/>
          </a:stretch>
        </p:blipFill>
        <p:spPr bwMode="auto">
          <a:xfrm>
            <a:off x="457200" y="3643314"/>
            <a:ext cx="4993757" cy="3214711"/>
          </a:xfrm>
          <a:prstGeom prst="rect">
            <a:avLst/>
          </a:prstGeom>
          <a:noFill/>
        </p:spPr>
      </p:pic>
      <p:pic>
        <p:nvPicPr>
          <p:cNvPr id="22536" name="Picture 8" descr="GoodMorning Meeting: the daily team meeting - Templates | Klaxoon Community"/>
          <p:cNvPicPr>
            <a:picLocks noChangeAspect="1" noChangeArrowheads="1"/>
          </p:cNvPicPr>
          <p:nvPr/>
        </p:nvPicPr>
        <p:blipFill>
          <a:blip r:embed="rId4" cstate="print"/>
          <a:srcRect l="8013" t="9155" r="9858"/>
          <a:stretch>
            <a:fillRect/>
          </a:stretch>
        </p:blipFill>
        <p:spPr bwMode="auto">
          <a:xfrm>
            <a:off x="5929322" y="3429000"/>
            <a:ext cx="2712524" cy="2000264"/>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2" name="Título 1"/>
          <p:cNvSpPr>
            <a:spLocks noGrp="1"/>
          </p:cNvSpPr>
          <p:nvPr>
            <p:ph type="title"/>
          </p:nvPr>
        </p:nvSpPr>
        <p:spPr/>
        <p:txBody>
          <a:bodyPr/>
          <a:lstStyle/>
          <a:p>
            <a:r>
              <a:rPr lang="pt-BR" dirty="0" smtClean="0"/>
              <a:t>5.3 Daily Scrum</a:t>
            </a:r>
            <a:endParaRPr lang="pt-BR" dirty="0"/>
          </a:p>
        </p:txBody>
      </p:sp>
      <p:sp>
        <p:nvSpPr>
          <p:cNvPr id="3" name="Espaço Reservado para Conteúdo 2"/>
          <p:cNvSpPr>
            <a:spLocks noGrp="1"/>
          </p:cNvSpPr>
          <p:nvPr>
            <p:ph sz="quarter" idx="1"/>
          </p:nvPr>
        </p:nvSpPr>
        <p:spPr>
          <a:xfrm>
            <a:off x="457200" y="1600200"/>
            <a:ext cx="7467600" cy="4873752"/>
          </a:xfrm>
        </p:spPr>
        <p:txBody>
          <a:bodyPr/>
          <a:lstStyle/>
          <a:p>
            <a:r>
              <a:rPr lang="pt-BR" dirty="0" smtClean="0"/>
              <a:t>15 minutos</a:t>
            </a:r>
          </a:p>
          <a:p>
            <a:r>
              <a:rPr lang="pt-BR" dirty="0" smtClean="0"/>
              <a:t>Todos os dias</a:t>
            </a:r>
          </a:p>
          <a:p>
            <a:r>
              <a:rPr lang="pt-BR" dirty="0" smtClean="0"/>
              <a:t>PO ou SM podem participar</a:t>
            </a:r>
          </a:p>
          <a:p>
            <a:r>
              <a:rPr lang="pt-BR" dirty="0" smtClean="0"/>
              <a:t>Progresso em direção à meta</a:t>
            </a:r>
          </a:p>
          <a:p>
            <a:r>
              <a:rPr lang="pt-BR" dirty="0" smtClean="0"/>
              <a:t>Plano de ação para o próximo dia</a:t>
            </a:r>
            <a:endParaRPr lang="pt-BR" dirty="0"/>
          </a:p>
        </p:txBody>
      </p:sp>
      <p:pic>
        <p:nvPicPr>
          <p:cNvPr id="22532" name="Picture 4" descr="Daily Scrum Team Standing Around Table Stock Vector (Royalty Free)  1589940271"/>
          <p:cNvPicPr>
            <a:picLocks noChangeAspect="1" noChangeArrowheads="1"/>
          </p:cNvPicPr>
          <p:nvPr/>
        </p:nvPicPr>
        <p:blipFill>
          <a:blip r:embed="rId5"/>
          <a:srcRect/>
          <a:stretch>
            <a:fillRect/>
          </a:stretch>
        </p:blipFill>
        <p:spPr bwMode="auto">
          <a:xfrm>
            <a:off x="6000760" y="0"/>
            <a:ext cx="2476500" cy="2667000"/>
          </a:xfrm>
          <a:prstGeom prst="rect">
            <a:avLst/>
          </a:prstGeom>
          <a:noFill/>
        </p:spPr>
      </p:pic>
      <p:sp>
        <p:nvSpPr>
          <p:cNvPr id="7" name="Seta para a direita 6"/>
          <p:cNvSpPr/>
          <p:nvPr/>
        </p:nvSpPr>
        <p:spPr>
          <a:xfrm>
            <a:off x="8643966" y="6429396"/>
            <a:ext cx="432000" cy="360000"/>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pt-B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8006" name="Picture 6" descr="Daily Standup Meeting: the Ultimate Guide (Standup Agenda, Best Practices,  Standup Questions and More) - EasyRetro former FunRetro"/>
          <p:cNvPicPr>
            <a:picLocks noChangeAspect="1" noChangeArrowheads="1"/>
          </p:cNvPicPr>
          <p:nvPr/>
        </p:nvPicPr>
        <p:blipFill>
          <a:blip r:embed="rId3"/>
          <a:srcRect t="21470" r="4521"/>
          <a:stretch>
            <a:fillRect/>
          </a:stretch>
        </p:blipFill>
        <p:spPr bwMode="auto">
          <a:xfrm>
            <a:off x="5326924" y="0"/>
            <a:ext cx="3388480" cy="2786058"/>
          </a:xfrm>
          <a:prstGeom prst="ellipse">
            <a:avLst/>
          </a:prstGeom>
          <a:ln>
            <a:noFill/>
          </a:ln>
          <a:effectLst>
            <a:softEdge rad="112500"/>
          </a:effectLst>
        </p:spPr>
      </p:pic>
      <p:sp>
        <p:nvSpPr>
          <p:cNvPr id="2" name="Título 1"/>
          <p:cNvSpPr>
            <a:spLocks noGrp="1"/>
          </p:cNvSpPr>
          <p:nvPr>
            <p:ph type="title"/>
          </p:nvPr>
        </p:nvSpPr>
        <p:spPr/>
        <p:txBody>
          <a:bodyPr/>
          <a:lstStyle/>
          <a:p>
            <a:r>
              <a:rPr lang="pt-BR" dirty="0" smtClean="0"/>
              <a:t>5.3 Daily Scrum</a:t>
            </a:r>
            <a:endParaRPr lang="pt-BR" dirty="0"/>
          </a:p>
        </p:txBody>
      </p:sp>
      <p:sp>
        <p:nvSpPr>
          <p:cNvPr id="3" name="Espaço Reservado para Conteúdo 2"/>
          <p:cNvSpPr>
            <a:spLocks noGrp="1"/>
          </p:cNvSpPr>
          <p:nvPr>
            <p:ph sz="quarter" idx="1"/>
          </p:nvPr>
        </p:nvSpPr>
        <p:spPr/>
        <p:txBody>
          <a:bodyPr/>
          <a:lstStyle/>
          <a:p>
            <a:r>
              <a:rPr lang="pt-BR" dirty="0" smtClean="0"/>
              <a:t>Melhoram a comunicação</a:t>
            </a:r>
          </a:p>
          <a:p>
            <a:r>
              <a:rPr lang="pt-BR" dirty="0" smtClean="0"/>
              <a:t>Identificam impedimentos</a:t>
            </a:r>
          </a:p>
          <a:p>
            <a:r>
              <a:rPr lang="pt-BR" dirty="0" smtClean="0"/>
              <a:t>Promovem tomadas de decisão rápidas </a:t>
            </a:r>
          </a:p>
          <a:p>
            <a:r>
              <a:rPr lang="pt-BR" dirty="0" smtClean="0"/>
              <a:t>Eliminam a necessidade de outras reuniões</a:t>
            </a:r>
          </a:p>
        </p:txBody>
      </p:sp>
      <p:pic>
        <p:nvPicPr>
          <p:cNvPr id="128008" name="Picture 8" descr="How to use The Sprint Burndown - YouTube"/>
          <p:cNvPicPr>
            <a:picLocks noChangeAspect="1" noChangeArrowheads="1"/>
          </p:cNvPicPr>
          <p:nvPr/>
        </p:nvPicPr>
        <p:blipFill>
          <a:blip r:embed="rId4"/>
          <a:srcRect/>
          <a:stretch>
            <a:fillRect/>
          </a:stretch>
        </p:blipFill>
        <p:spPr bwMode="auto">
          <a:xfrm>
            <a:off x="1428728" y="3567386"/>
            <a:ext cx="5849978" cy="3290613"/>
          </a:xfrm>
          <a:prstGeom prst="rect">
            <a:avLst/>
          </a:prstGeom>
          <a:noFill/>
        </p:spPr>
      </p:pic>
      <p:sp>
        <p:nvSpPr>
          <p:cNvPr id="7" name="Seta para a direita 6"/>
          <p:cNvSpPr/>
          <p:nvPr/>
        </p:nvSpPr>
        <p:spPr>
          <a:xfrm>
            <a:off x="68034" y="68604"/>
            <a:ext cx="432000" cy="360000"/>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pt-BR"/>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descr="Sprint Demo 2"/>
          <p:cNvPicPr>
            <a:picLocks noChangeAspect="1" noChangeArrowheads="1"/>
          </p:cNvPicPr>
          <p:nvPr/>
        </p:nvPicPr>
        <p:blipFill>
          <a:blip r:embed="rId3"/>
          <a:srcRect l="8108" r="8107" b="11764"/>
          <a:stretch>
            <a:fillRect/>
          </a:stretch>
        </p:blipFill>
        <p:spPr bwMode="auto">
          <a:xfrm>
            <a:off x="2986536" y="3500438"/>
            <a:ext cx="5157364" cy="3357562"/>
          </a:xfrm>
          <a:prstGeom prst="rect">
            <a:avLst/>
          </a:prstGeom>
          <a:noFill/>
        </p:spPr>
      </p:pic>
      <p:sp>
        <p:nvSpPr>
          <p:cNvPr id="2" name="Título 1"/>
          <p:cNvSpPr>
            <a:spLocks noGrp="1"/>
          </p:cNvSpPr>
          <p:nvPr>
            <p:ph type="title"/>
          </p:nvPr>
        </p:nvSpPr>
        <p:spPr/>
        <p:txBody>
          <a:bodyPr/>
          <a:lstStyle/>
          <a:p>
            <a:r>
              <a:rPr lang="pt-BR" dirty="0" smtClean="0"/>
              <a:t>5.4 Revisão de Sprint</a:t>
            </a:r>
            <a:endParaRPr lang="pt-BR" dirty="0"/>
          </a:p>
        </p:txBody>
      </p:sp>
      <p:sp>
        <p:nvSpPr>
          <p:cNvPr id="3" name="Espaço Reservado para Conteúdo 2"/>
          <p:cNvSpPr>
            <a:spLocks noGrp="1"/>
          </p:cNvSpPr>
          <p:nvPr>
            <p:ph sz="quarter" idx="1"/>
          </p:nvPr>
        </p:nvSpPr>
        <p:spPr/>
        <p:txBody>
          <a:bodyPr/>
          <a:lstStyle/>
          <a:p>
            <a:r>
              <a:rPr lang="pt-BR" dirty="0" smtClean="0"/>
              <a:t>Time e os stakeholders inspecionam o resultado </a:t>
            </a:r>
          </a:p>
          <a:p>
            <a:r>
              <a:rPr lang="pt-BR" dirty="0" smtClean="0"/>
              <a:t>Discussão sobre o progresso</a:t>
            </a:r>
          </a:p>
          <a:p>
            <a:r>
              <a:rPr lang="pt-BR" dirty="0" smtClean="0"/>
              <a:t>Equipe demonstra o produto</a:t>
            </a:r>
          </a:p>
          <a:p>
            <a:r>
              <a:rPr lang="pt-BR" dirty="0" smtClean="0"/>
              <a:t>Backlog do Produto também pode ser ajustado</a:t>
            </a:r>
          </a:p>
          <a:p>
            <a:r>
              <a:rPr lang="pt-BR" dirty="0" smtClean="0"/>
              <a:t>É uma sessão de trabalho</a:t>
            </a:r>
          </a:p>
          <a:p>
            <a:r>
              <a:rPr lang="pt-BR" dirty="0" smtClean="0"/>
              <a:t>Dura até 4 horas</a:t>
            </a:r>
          </a:p>
        </p:txBody>
      </p:sp>
      <p:sp>
        <p:nvSpPr>
          <p:cNvPr id="5" name="Seta para a direita 4"/>
          <p:cNvSpPr/>
          <p:nvPr/>
        </p:nvSpPr>
        <p:spPr>
          <a:xfrm>
            <a:off x="8643966" y="6429396"/>
            <a:ext cx="432000" cy="360000"/>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pt-B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1.0 O que é Scrum</a:t>
            </a:r>
            <a:endParaRPr lang="pt-BR" dirty="0"/>
          </a:p>
        </p:txBody>
      </p:sp>
      <p:sp>
        <p:nvSpPr>
          <p:cNvPr id="3" name="Espaço Reservado para Conteúdo 2"/>
          <p:cNvSpPr>
            <a:spLocks noGrp="1"/>
          </p:cNvSpPr>
          <p:nvPr>
            <p:ph sz="quarter" idx="1"/>
          </p:nvPr>
        </p:nvSpPr>
        <p:spPr>
          <a:xfrm>
            <a:off x="457200" y="1600201"/>
            <a:ext cx="8229600" cy="2471742"/>
          </a:xfrm>
        </p:spPr>
        <p:txBody>
          <a:bodyPr>
            <a:normAutofit fontScale="92500"/>
          </a:bodyPr>
          <a:lstStyle/>
          <a:p>
            <a:r>
              <a:rPr lang="pt-BR" dirty="0" smtClean="0"/>
              <a:t>Estrutura adaptativa, iterativa, rápida, flexível e eficaz</a:t>
            </a:r>
          </a:p>
          <a:p>
            <a:r>
              <a:rPr lang="pt-BR" dirty="0" smtClean="0"/>
              <a:t>Entregar valor priorizado e rápido</a:t>
            </a:r>
          </a:p>
          <a:p>
            <a:r>
              <a:rPr lang="pt-BR" dirty="0" smtClean="0"/>
              <a:t>Associa outros processos, técnicas e métodos</a:t>
            </a:r>
          </a:p>
          <a:p>
            <a:r>
              <a:rPr lang="pt-BR" dirty="0" smtClean="0"/>
              <a:t>Envolve práticas existentes</a:t>
            </a:r>
          </a:p>
          <a:p>
            <a:r>
              <a:rPr lang="pt-BR" dirty="0" smtClean="0"/>
              <a:t>Enfatiza a eficácia do gerenciamento, ambiente e técnicas de trabalho</a:t>
            </a:r>
          </a:p>
        </p:txBody>
      </p:sp>
      <p:pic>
        <p:nvPicPr>
          <p:cNvPr id="20482" name="Picture 2" descr="Scrum Terms - Short"/>
          <p:cNvPicPr>
            <a:picLocks noChangeAspect="1" noChangeArrowheads="1"/>
          </p:cNvPicPr>
          <p:nvPr/>
        </p:nvPicPr>
        <p:blipFill>
          <a:blip r:embed="rId3"/>
          <a:srcRect l="11369" t="12536" r="13994" b="10932"/>
          <a:stretch>
            <a:fillRect/>
          </a:stretch>
        </p:blipFill>
        <p:spPr bwMode="auto">
          <a:xfrm>
            <a:off x="457201" y="3982636"/>
            <a:ext cx="5257808" cy="2875363"/>
          </a:xfrm>
          <a:prstGeom prst="rect">
            <a:avLst/>
          </a:prstGeom>
          <a:noFill/>
        </p:spPr>
      </p:pic>
      <p:sp>
        <p:nvSpPr>
          <p:cNvPr id="5" name="Seta para a direita 4"/>
          <p:cNvSpPr/>
          <p:nvPr/>
        </p:nvSpPr>
        <p:spPr>
          <a:xfrm>
            <a:off x="68034" y="68604"/>
            <a:ext cx="432000" cy="360000"/>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pt-B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2098" name="Picture 2" descr="Myth: The Sprint Review is a Demo | by Christiaan Verwijs | The Liberators  | Medium"/>
          <p:cNvPicPr>
            <a:picLocks noChangeAspect="1" noChangeArrowheads="1"/>
          </p:cNvPicPr>
          <p:nvPr/>
        </p:nvPicPr>
        <p:blipFill>
          <a:blip r:embed="rId3" cstate="print"/>
          <a:srcRect/>
          <a:stretch>
            <a:fillRect/>
          </a:stretch>
        </p:blipFill>
        <p:spPr bwMode="auto">
          <a:xfrm>
            <a:off x="4857752" y="2071678"/>
            <a:ext cx="3801817" cy="2071702"/>
          </a:xfrm>
          <a:prstGeom prst="rect">
            <a:avLst/>
          </a:prstGeom>
          <a:noFill/>
        </p:spPr>
      </p:pic>
      <p:sp>
        <p:nvSpPr>
          <p:cNvPr id="5" name="Espaço Reservado para Conteúdo 4"/>
          <p:cNvSpPr>
            <a:spLocks noGrp="1"/>
          </p:cNvSpPr>
          <p:nvPr>
            <p:ph sz="quarter" idx="1"/>
          </p:nvPr>
        </p:nvSpPr>
        <p:spPr/>
        <p:txBody>
          <a:bodyPr>
            <a:normAutofit/>
          </a:bodyPr>
          <a:lstStyle/>
          <a:p>
            <a:pPr marL="457200" lvl="0" indent="-457200">
              <a:buFont typeface="+mj-lt"/>
              <a:buAutoNum type="arabicPeriod"/>
              <a:defRPr/>
            </a:pPr>
            <a:r>
              <a:rPr lang="pt-BR" dirty="0" smtClean="0"/>
              <a:t>Participantes: equipe, PO e ​​convidados</a:t>
            </a:r>
          </a:p>
          <a:p>
            <a:pPr marL="457200" lvl="0" indent="-457200">
              <a:buFont typeface="+mj-lt"/>
              <a:buAutoNum type="arabicPeriod"/>
              <a:defRPr/>
            </a:pPr>
            <a:r>
              <a:rPr lang="pt-BR" dirty="0" smtClean="0"/>
              <a:t>PO explica:</a:t>
            </a:r>
          </a:p>
          <a:p>
            <a:pPr marL="822960" lvl="1" indent="-457200">
              <a:buFont typeface="+mj-lt"/>
              <a:buAutoNum type="arabicPeriod"/>
              <a:defRPr/>
            </a:pPr>
            <a:r>
              <a:rPr lang="pt-BR" dirty="0" smtClean="0"/>
              <a:t>O que foi feito</a:t>
            </a:r>
          </a:p>
          <a:p>
            <a:pPr marL="822960" lvl="1" indent="-457200">
              <a:buFont typeface="+mj-lt"/>
              <a:buAutoNum type="arabicPeriod"/>
              <a:defRPr/>
            </a:pPr>
            <a:r>
              <a:rPr lang="pt-BR" dirty="0" smtClean="0"/>
              <a:t>O que não foi feito</a:t>
            </a:r>
          </a:p>
          <a:p>
            <a:pPr marL="822960" lvl="1" indent="-457200">
              <a:buFont typeface="+mj-lt"/>
              <a:buAutoNum type="arabicPeriod"/>
              <a:defRPr/>
            </a:pPr>
            <a:r>
              <a:rPr lang="pt-BR" dirty="0" smtClean="0"/>
              <a:t>Trabalho que foi adicionado</a:t>
            </a:r>
          </a:p>
          <a:p>
            <a:pPr marL="822960" lvl="1" indent="-457200">
              <a:buFont typeface="+mj-lt"/>
              <a:buAutoNum type="arabicPeriod"/>
              <a:defRPr/>
            </a:pPr>
            <a:r>
              <a:rPr lang="pt-BR" dirty="0" smtClean="0"/>
              <a:t>Trabalho removido da Sprint</a:t>
            </a:r>
          </a:p>
          <a:p>
            <a:pPr marL="457200" lvl="0" indent="-457200">
              <a:buFont typeface="+mj-lt"/>
              <a:buAutoNum type="arabicPeriod"/>
              <a:defRPr/>
            </a:pPr>
            <a:r>
              <a:rPr lang="pt-BR" dirty="0" smtClean="0"/>
              <a:t>Equipe de desenvolvimento explica:</a:t>
            </a:r>
          </a:p>
          <a:p>
            <a:pPr marL="822960" lvl="1" indent="-457200">
              <a:buFont typeface="+mj-lt"/>
              <a:buAutoNum type="arabicPeriod"/>
              <a:defRPr/>
            </a:pPr>
            <a:r>
              <a:rPr lang="pt-BR" dirty="0" smtClean="0"/>
              <a:t>O que correu bem durante a </a:t>
            </a:r>
            <a:r>
              <a:rPr lang="pt-BR" dirty="0" err="1" smtClean="0"/>
              <a:t>sprint</a:t>
            </a:r>
            <a:endParaRPr lang="pt-BR" dirty="0" smtClean="0"/>
          </a:p>
          <a:p>
            <a:pPr marL="822960" lvl="1" indent="-457200">
              <a:buFont typeface="+mj-lt"/>
              <a:buAutoNum type="arabicPeriod"/>
              <a:defRPr/>
            </a:pPr>
            <a:r>
              <a:rPr lang="pt-BR" dirty="0" smtClean="0"/>
              <a:t>Que problemas encontrou</a:t>
            </a:r>
          </a:p>
          <a:p>
            <a:pPr marL="822960" lvl="1" indent="-457200">
              <a:buFont typeface="+mj-lt"/>
              <a:buAutoNum type="arabicPeriod"/>
              <a:defRPr/>
            </a:pPr>
            <a:r>
              <a:rPr lang="pt-BR" dirty="0" smtClean="0"/>
              <a:t>Como esses problemas foram resolvidos</a:t>
            </a:r>
          </a:p>
          <a:p>
            <a:pPr marL="457200" indent="-457200">
              <a:buNone/>
              <a:defRPr/>
            </a:pPr>
            <a:r>
              <a:rPr lang="pt-BR" sz="4000" dirty="0" smtClean="0"/>
              <a:t>...</a:t>
            </a:r>
          </a:p>
        </p:txBody>
      </p:sp>
      <p:sp>
        <p:nvSpPr>
          <p:cNvPr id="6" name="Título 5"/>
          <p:cNvSpPr>
            <a:spLocks noGrp="1"/>
          </p:cNvSpPr>
          <p:nvPr>
            <p:ph type="title"/>
          </p:nvPr>
        </p:nvSpPr>
        <p:spPr/>
        <p:txBody>
          <a:bodyPr/>
          <a:lstStyle/>
          <a:p>
            <a:pPr lvl="0"/>
            <a:r>
              <a:rPr lang="pt-BR" dirty="0" smtClean="0"/>
              <a:t>5.4 Revisão de Sprint</a:t>
            </a:r>
            <a:endParaRPr lang="pt-BR" dirty="0"/>
          </a:p>
        </p:txBody>
      </p:sp>
      <p:sp>
        <p:nvSpPr>
          <p:cNvPr id="7" name="Seta para a direita 6"/>
          <p:cNvSpPr/>
          <p:nvPr/>
        </p:nvSpPr>
        <p:spPr>
          <a:xfrm>
            <a:off x="8643966" y="6429396"/>
            <a:ext cx="432000" cy="360000"/>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pt-BR"/>
          </a:p>
        </p:txBody>
      </p:sp>
      <p:sp>
        <p:nvSpPr>
          <p:cNvPr id="8" name="Seta para a direita 7"/>
          <p:cNvSpPr/>
          <p:nvPr/>
        </p:nvSpPr>
        <p:spPr>
          <a:xfrm>
            <a:off x="68034" y="68604"/>
            <a:ext cx="432000" cy="360000"/>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pt-BR"/>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0050" name="Picture 2" descr="Agile – Page 2 – Innovators Guide To the Galaxy"/>
          <p:cNvPicPr>
            <a:picLocks noChangeAspect="1" noChangeArrowheads="1"/>
          </p:cNvPicPr>
          <p:nvPr/>
        </p:nvPicPr>
        <p:blipFill>
          <a:blip r:embed="rId3"/>
          <a:srcRect/>
          <a:stretch>
            <a:fillRect/>
          </a:stretch>
        </p:blipFill>
        <p:spPr bwMode="auto">
          <a:xfrm>
            <a:off x="5143536" y="1"/>
            <a:ext cx="3714744" cy="2732574"/>
          </a:xfrm>
          <a:prstGeom prst="ellipse">
            <a:avLst/>
          </a:prstGeom>
          <a:ln>
            <a:noFill/>
          </a:ln>
          <a:effectLst>
            <a:softEdge rad="112500"/>
          </a:effectLst>
        </p:spPr>
      </p:pic>
      <p:sp>
        <p:nvSpPr>
          <p:cNvPr id="2" name="Título 1"/>
          <p:cNvSpPr>
            <a:spLocks noGrp="1"/>
          </p:cNvSpPr>
          <p:nvPr>
            <p:ph type="title"/>
          </p:nvPr>
        </p:nvSpPr>
        <p:spPr/>
        <p:txBody>
          <a:bodyPr/>
          <a:lstStyle/>
          <a:p>
            <a:r>
              <a:rPr lang="pt-BR" dirty="0" smtClean="0"/>
              <a:t>5.4 Revisão de Sprint</a:t>
            </a:r>
            <a:endParaRPr lang="pt-BR" dirty="0"/>
          </a:p>
        </p:txBody>
      </p:sp>
      <p:sp>
        <p:nvSpPr>
          <p:cNvPr id="3" name="Espaço Reservado para Conteúdo 2"/>
          <p:cNvSpPr>
            <a:spLocks noGrp="1"/>
          </p:cNvSpPr>
          <p:nvPr>
            <p:ph sz="quarter" idx="1"/>
          </p:nvPr>
        </p:nvSpPr>
        <p:spPr/>
        <p:txBody>
          <a:bodyPr>
            <a:normAutofit/>
          </a:bodyPr>
          <a:lstStyle/>
          <a:p>
            <a:pPr marL="457200" indent="-457200">
              <a:buFont typeface="+mj-lt"/>
              <a:buAutoNum type="arabicPeriod" startAt="4"/>
            </a:pPr>
            <a:endParaRPr lang="pt-BR" dirty="0" smtClean="0"/>
          </a:p>
          <a:p>
            <a:pPr marL="457200" indent="-457200">
              <a:buNone/>
            </a:pPr>
            <a:r>
              <a:rPr lang="pt-BR" sz="4000" dirty="0" smtClean="0"/>
              <a:t>...</a:t>
            </a:r>
          </a:p>
          <a:p>
            <a:pPr marL="457200" indent="-457200">
              <a:buFont typeface="+mj-lt"/>
              <a:buAutoNum type="arabicPeriod" startAt="4"/>
            </a:pPr>
            <a:r>
              <a:rPr lang="pt-BR" dirty="0" smtClean="0"/>
              <a:t>Equipe apresenta o trabalho marcado como concluído</a:t>
            </a:r>
          </a:p>
          <a:p>
            <a:pPr marL="457200" indent="-457200">
              <a:buFont typeface="+mj-lt"/>
              <a:buAutoNum type="arabicPeriod" startAt="4"/>
            </a:pPr>
            <a:r>
              <a:rPr lang="pt-BR" dirty="0" smtClean="0"/>
              <a:t>Lista de pendências e seu status são explicados pelo PO</a:t>
            </a:r>
          </a:p>
          <a:p>
            <a:pPr marL="457200" indent="-457200">
              <a:buFont typeface="+mj-lt"/>
              <a:buAutoNum type="arabicPeriod" startAt="4"/>
            </a:pPr>
            <a:r>
              <a:rPr lang="pt-BR" dirty="0" smtClean="0"/>
              <a:t>O que fazer a seguir é discutido por todos</a:t>
            </a:r>
          </a:p>
          <a:p>
            <a:pPr marL="457200" indent="-457200">
              <a:buFont typeface="+mj-lt"/>
              <a:buAutoNum type="arabicPeriod" startAt="4"/>
            </a:pPr>
            <a:r>
              <a:rPr lang="pt-BR" dirty="0" smtClean="0"/>
              <a:t>Mudanças no mercado em relação ao produto, será discutido por todos</a:t>
            </a:r>
          </a:p>
          <a:p>
            <a:pPr marL="457200" indent="-457200">
              <a:buFont typeface="+mj-lt"/>
              <a:buAutoNum type="arabicPeriod" startAt="4"/>
            </a:pPr>
            <a:r>
              <a:rPr lang="pt-BR" dirty="0" smtClean="0"/>
              <a:t>Orçamento, cronograma e recursos podem ser assunto para discussão</a:t>
            </a:r>
          </a:p>
        </p:txBody>
      </p:sp>
      <p:sp>
        <p:nvSpPr>
          <p:cNvPr id="6" name="Seta para a direita 5"/>
          <p:cNvSpPr/>
          <p:nvPr/>
        </p:nvSpPr>
        <p:spPr>
          <a:xfrm>
            <a:off x="68034" y="68604"/>
            <a:ext cx="432000" cy="360000"/>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pt-BR"/>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5.5 Retrospectiva de Sprint</a:t>
            </a:r>
            <a:endParaRPr lang="pt-BR" dirty="0"/>
          </a:p>
        </p:txBody>
      </p:sp>
      <p:sp>
        <p:nvSpPr>
          <p:cNvPr id="3" name="Espaço Reservado para Conteúdo 2"/>
          <p:cNvSpPr>
            <a:spLocks noGrp="1"/>
          </p:cNvSpPr>
          <p:nvPr>
            <p:ph sz="quarter" idx="1"/>
          </p:nvPr>
        </p:nvSpPr>
        <p:spPr/>
        <p:txBody>
          <a:bodyPr/>
          <a:lstStyle/>
          <a:p>
            <a:r>
              <a:rPr lang="pt-BR" dirty="0" smtClean="0"/>
              <a:t>Auto inspeção e plano de melhorias, formas de aumentar qualidade e eficácia</a:t>
            </a:r>
          </a:p>
          <a:p>
            <a:r>
              <a:rPr lang="pt-BR" dirty="0" smtClean="0"/>
              <a:t>O que está bem, regular e precisa melhorar</a:t>
            </a:r>
          </a:p>
          <a:p>
            <a:r>
              <a:rPr lang="pt-BR" dirty="0" smtClean="0"/>
              <a:t>Em relação a indivíduos, interações, processos, ferramentas e DoD</a:t>
            </a:r>
          </a:p>
          <a:p>
            <a:r>
              <a:rPr lang="pt-BR" dirty="0" smtClean="0"/>
              <a:t>As premissas que se desencaminharam são identificadas e exploradas</a:t>
            </a:r>
          </a:p>
          <a:p>
            <a:r>
              <a:rPr lang="pt-BR" dirty="0" smtClean="0"/>
              <a:t>Identifica e trata mudanças mais úteis primeiro</a:t>
            </a:r>
          </a:p>
          <a:p>
            <a:r>
              <a:rPr lang="pt-BR" dirty="0" smtClean="0"/>
              <a:t>Dura no máximo 3 horas</a:t>
            </a:r>
            <a:endParaRPr lang="pt-BR" dirty="0"/>
          </a:p>
        </p:txBody>
      </p:sp>
      <p:sp>
        <p:nvSpPr>
          <p:cNvPr id="4" name="Seta para a direita 3"/>
          <p:cNvSpPr/>
          <p:nvPr/>
        </p:nvSpPr>
        <p:spPr>
          <a:xfrm>
            <a:off x="8643966" y="6429396"/>
            <a:ext cx="432000" cy="360000"/>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pt-BR"/>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5.5 Retrospectiva de Sprint</a:t>
            </a:r>
            <a:endParaRPr lang="pt-BR" dirty="0"/>
          </a:p>
        </p:txBody>
      </p:sp>
      <p:sp>
        <p:nvSpPr>
          <p:cNvPr id="3" name="Espaço Reservado para Conteúdo 2"/>
          <p:cNvSpPr>
            <a:spLocks noGrp="1"/>
          </p:cNvSpPr>
          <p:nvPr>
            <p:ph sz="quarter" idx="1"/>
          </p:nvPr>
        </p:nvSpPr>
        <p:spPr/>
        <p:txBody>
          <a:bodyPr/>
          <a:lstStyle/>
          <a:p>
            <a:r>
              <a:rPr lang="pt-BR" dirty="0" smtClean="0"/>
              <a:t>Quadro “Iniciar, Parar, Continuar”</a:t>
            </a:r>
            <a:endParaRPr lang="pt-BR" dirty="0"/>
          </a:p>
        </p:txBody>
      </p:sp>
      <p:pic>
        <p:nvPicPr>
          <p:cNvPr id="6" name="Picture 2" descr="Scrum Board"/>
          <p:cNvPicPr>
            <a:picLocks noChangeAspect="1" noChangeArrowheads="1"/>
          </p:cNvPicPr>
          <p:nvPr/>
        </p:nvPicPr>
        <p:blipFill>
          <a:blip r:embed="rId3"/>
          <a:srcRect/>
          <a:stretch>
            <a:fillRect/>
          </a:stretch>
        </p:blipFill>
        <p:spPr bwMode="auto">
          <a:xfrm>
            <a:off x="776856" y="2428868"/>
            <a:ext cx="7152730" cy="3814789"/>
          </a:xfrm>
          <a:prstGeom prst="rect">
            <a:avLst/>
          </a:prstGeom>
          <a:noFill/>
        </p:spPr>
      </p:pic>
      <p:sp>
        <p:nvSpPr>
          <p:cNvPr id="5" name="Seta para a direita 4"/>
          <p:cNvSpPr/>
          <p:nvPr/>
        </p:nvSpPr>
        <p:spPr>
          <a:xfrm>
            <a:off x="8643966" y="6429396"/>
            <a:ext cx="432000" cy="360000"/>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pt-BR"/>
          </a:p>
        </p:txBody>
      </p:sp>
      <p:sp>
        <p:nvSpPr>
          <p:cNvPr id="7" name="Seta para a direita 6"/>
          <p:cNvSpPr/>
          <p:nvPr/>
        </p:nvSpPr>
        <p:spPr>
          <a:xfrm>
            <a:off x="68034" y="68604"/>
            <a:ext cx="432000" cy="360000"/>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pt-BR"/>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5.5 Retrospectiva de Sprint</a:t>
            </a:r>
            <a:endParaRPr lang="pt-BR" dirty="0"/>
          </a:p>
        </p:txBody>
      </p:sp>
      <p:sp>
        <p:nvSpPr>
          <p:cNvPr id="3" name="Espaço Reservado para Conteúdo 2"/>
          <p:cNvSpPr>
            <a:spLocks noGrp="1"/>
          </p:cNvSpPr>
          <p:nvPr>
            <p:ph sz="quarter" idx="1"/>
          </p:nvPr>
        </p:nvSpPr>
        <p:spPr/>
        <p:txBody>
          <a:bodyPr/>
          <a:lstStyle/>
          <a:p>
            <a:r>
              <a:rPr lang="pt-BR" dirty="0" smtClean="0"/>
              <a:t>Scrum Veleiro: ajudaram a avançar, retardaram e quais os riscos</a:t>
            </a:r>
          </a:p>
        </p:txBody>
      </p:sp>
      <p:pic>
        <p:nvPicPr>
          <p:cNvPr id="136194" name="Picture 2" descr="Scrum Sailboat"/>
          <p:cNvPicPr>
            <a:picLocks noChangeAspect="1" noChangeArrowheads="1"/>
          </p:cNvPicPr>
          <p:nvPr/>
        </p:nvPicPr>
        <p:blipFill>
          <a:blip r:embed="rId3"/>
          <a:srcRect/>
          <a:stretch>
            <a:fillRect/>
          </a:stretch>
        </p:blipFill>
        <p:spPr bwMode="auto">
          <a:xfrm>
            <a:off x="500034" y="2500306"/>
            <a:ext cx="7597790" cy="4052154"/>
          </a:xfrm>
          <a:prstGeom prst="rect">
            <a:avLst/>
          </a:prstGeom>
          <a:noFill/>
        </p:spPr>
      </p:pic>
      <p:sp>
        <p:nvSpPr>
          <p:cNvPr id="6" name="Seta para a direita 5"/>
          <p:cNvSpPr/>
          <p:nvPr/>
        </p:nvSpPr>
        <p:spPr>
          <a:xfrm>
            <a:off x="68034" y="68604"/>
            <a:ext cx="432000" cy="360000"/>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pt-BR"/>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3971924" cy="1582726"/>
          </a:xfrm>
        </p:spPr>
        <p:txBody>
          <a:bodyPr>
            <a:normAutofit/>
          </a:bodyPr>
          <a:lstStyle/>
          <a:p>
            <a:r>
              <a:rPr lang="pt-BR" dirty="0" smtClean="0"/>
              <a:t>6.0 </a:t>
            </a:r>
            <a:r>
              <a:rPr lang="pt-BR" dirty="0" smtClean="0"/>
              <a:t>artefatos </a:t>
            </a:r>
            <a:r>
              <a:rPr lang="pt-BR" dirty="0" smtClean="0"/>
              <a:t>Scrum</a:t>
            </a:r>
            <a:endParaRPr lang="pt-BR" dirty="0"/>
          </a:p>
        </p:txBody>
      </p:sp>
      <p:graphicFrame>
        <p:nvGraphicFramePr>
          <p:cNvPr id="4" name="Espaço Reservado para Conteúdo 3"/>
          <p:cNvGraphicFramePr>
            <a:graphicFrameLocks noGrp="1"/>
          </p:cNvGraphicFramePr>
          <p:nvPr>
            <p:ph sz="quarter" idx="1"/>
          </p:nvPr>
        </p:nvGraphicFramePr>
        <p:xfrm>
          <a:off x="1785918" y="285728"/>
          <a:ext cx="7072362" cy="657229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6.1 Backlog </a:t>
            </a:r>
            <a:r>
              <a:rPr lang="pt-BR" smtClean="0"/>
              <a:t>do Produto</a:t>
            </a:r>
            <a:endParaRPr lang="pt-BR" dirty="0"/>
          </a:p>
        </p:txBody>
      </p:sp>
      <p:sp>
        <p:nvSpPr>
          <p:cNvPr id="3" name="Espaço Reservado para Conteúdo 2"/>
          <p:cNvSpPr>
            <a:spLocks noGrp="1"/>
          </p:cNvSpPr>
          <p:nvPr>
            <p:ph sz="quarter" idx="1"/>
          </p:nvPr>
        </p:nvSpPr>
        <p:spPr/>
        <p:txBody>
          <a:bodyPr/>
          <a:lstStyle/>
          <a:p>
            <a:r>
              <a:rPr lang="pt-BR" dirty="0" smtClean="0"/>
              <a:t>Detalhado</a:t>
            </a:r>
          </a:p>
          <a:p>
            <a:r>
              <a:rPr lang="pt-BR" dirty="0" smtClean="0"/>
              <a:t>Estimado</a:t>
            </a:r>
          </a:p>
          <a:p>
            <a:r>
              <a:rPr lang="pt-BR" dirty="0" smtClean="0"/>
              <a:t>Emergente</a:t>
            </a:r>
          </a:p>
          <a:p>
            <a:r>
              <a:rPr lang="pt-BR" dirty="0" smtClean="0"/>
              <a:t>Priorizado</a:t>
            </a:r>
            <a:endParaRPr lang="pt-BR" dirty="0"/>
          </a:p>
        </p:txBody>
      </p:sp>
      <p:pic>
        <p:nvPicPr>
          <p:cNvPr id="12290" name="Picture 2" descr="Product Backlog"/>
          <p:cNvPicPr>
            <a:picLocks noChangeAspect="1" noChangeArrowheads="1"/>
          </p:cNvPicPr>
          <p:nvPr/>
        </p:nvPicPr>
        <p:blipFill>
          <a:blip r:embed="rId3"/>
          <a:srcRect l="18000" r="17958" b="2375"/>
          <a:stretch>
            <a:fillRect/>
          </a:stretch>
        </p:blipFill>
        <p:spPr bwMode="auto">
          <a:xfrm>
            <a:off x="2494283" y="2643183"/>
            <a:ext cx="6221122" cy="4214818"/>
          </a:xfrm>
          <a:prstGeom prst="rect">
            <a:avLst/>
          </a:prstGeom>
          <a:noFill/>
        </p:spPr>
      </p:pic>
      <p:sp>
        <p:nvSpPr>
          <p:cNvPr id="5" name="Seta para a direita 4"/>
          <p:cNvSpPr/>
          <p:nvPr/>
        </p:nvSpPr>
        <p:spPr>
          <a:xfrm>
            <a:off x="8643966" y="6429396"/>
            <a:ext cx="432000" cy="360000"/>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pt-BR"/>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6.1 Backlog </a:t>
            </a:r>
            <a:r>
              <a:rPr lang="pt-BR" smtClean="0"/>
              <a:t>do Produto</a:t>
            </a:r>
            <a:endParaRPr lang="pt-BR" dirty="0"/>
          </a:p>
        </p:txBody>
      </p:sp>
      <p:sp>
        <p:nvSpPr>
          <p:cNvPr id="3" name="Espaço Reservado para Conteúdo 2"/>
          <p:cNvSpPr>
            <a:spLocks noGrp="1"/>
          </p:cNvSpPr>
          <p:nvPr>
            <p:ph sz="quarter" idx="1"/>
          </p:nvPr>
        </p:nvSpPr>
        <p:spPr/>
        <p:txBody>
          <a:bodyPr/>
          <a:lstStyle/>
          <a:p>
            <a:r>
              <a:rPr lang="pt-BR" dirty="0" smtClean="0"/>
              <a:t>O feedback </a:t>
            </a:r>
            <a:r>
              <a:rPr lang="pt-BR" dirty="0" smtClean="0"/>
              <a:t>do cliente é aplicado ao Backlog do Produto</a:t>
            </a:r>
            <a:endParaRPr lang="pt-BR" dirty="0"/>
          </a:p>
        </p:txBody>
      </p:sp>
      <p:pic>
        <p:nvPicPr>
          <p:cNvPr id="147460" name="Picture 4" descr="Como administrar feedbacks negativos? - Blog do Acelerato"/>
          <p:cNvPicPr>
            <a:picLocks noChangeAspect="1" noChangeArrowheads="1"/>
          </p:cNvPicPr>
          <p:nvPr/>
        </p:nvPicPr>
        <p:blipFill>
          <a:blip r:embed="rId3"/>
          <a:srcRect/>
          <a:stretch>
            <a:fillRect/>
          </a:stretch>
        </p:blipFill>
        <p:spPr bwMode="auto">
          <a:xfrm>
            <a:off x="642910" y="2964653"/>
            <a:ext cx="7215238" cy="3607619"/>
          </a:xfrm>
          <a:prstGeom prst="rect">
            <a:avLst/>
          </a:prstGeom>
          <a:noFill/>
        </p:spPr>
      </p:pic>
      <p:sp>
        <p:nvSpPr>
          <p:cNvPr id="7" name="Seta para a direita 6"/>
          <p:cNvSpPr/>
          <p:nvPr/>
        </p:nvSpPr>
        <p:spPr>
          <a:xfrm>
            <a:off x="8643966" y="6429396"/>
            <a:ext cx="432000" cy="360000"/>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pt-BR"/>
          </a:p>
        </p:txBody>
      </p:sp>
      <p:sp>
        <p:nvSpPr>
          <p:cNvPr id="8" name="Seta para a direita 7"/>
          <p:cNvSpPr/>
          <p:nvPr/>
        </p:nvSpPr>
        <p:spPr>
          <a:xfrm>
            <a:off x="68034" y="68604"/>
            <a:ext cx="432000" cy="360000"/>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pt-BR"/>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8242" name="Picture 2" descr="Product Backlog Refinement"/>
          <p:cNvPicPr>
            <a:picLocks noChangeAspect="1" noChangeArrowheads="1"/>
          </p:cNvPicPr>
          <p:nvPr/>
        </p:nvPicPr>
        <p:blipFill>
          <a:blip r:embed="rId3"/>
          <a:srcRect l="31083" r="31417" b="8125"/>
          <a:stretch>
            <a:fillRect/>
          </a:stretch>
        </p:blipFill>
        <p:spPr bwMode="auto">
          <a:xfrm>
            <a:off x="5500694" y="2890874"/>
            <a:ext cx="3643307" cy="3967128"/>
          </a:xfrm>
          <a:prstGeom prst="rect">
            <a:avLst/>
          </a:prstGeom>
          <a:ln>
            <a:noFill/>
          </a:ln>
          <a:effectLst>
            <a:softEdge rad="112500"/>
          </a:effectLst>
        </p:spPr>
      </p:pic>
      <p:sp>
        <p:nvSpPr>
          <p:cNvPr id="2" name="Título 1"/>
          <p:cNvSpPr>
            <a:spLocks noGrp="1"/>
          </p:cNvSpPr>
          <p:nvPr>
            <p:ph type="title"/>
          </p:nvPr>
        </p:nvSpPr>
        <p:spPr/>
        <p:txBody>
          <a:bodyPr/>
          <a:lstStyle/>
          <a:p>
            <a:r>
              <a:rPr lang="pt-BR" dirty="0" smtClean="0"/>
              <a:t>6.1 Backlog do </a:t>
            </a:r>
            <a:r>
              <a:rPr lang="pt-BR" dirty="0" smtClean="0"/>
              <a:t>Produto: Refinamento</a:t>
            </a:r>
            <a:r>
              <a:rPr lang="pt-BR" dirty="0" smtClean="0"/>
              <a:t/>
            </a:r>
            <a:br>
              <a:rPr lang="pt-BR" dirty="0" smtClean="0"/>
            </a:br>
            <a:endParaRPr lang="pt-BR" dirty="0"/>
          </a:p>
        </p:txBody>
      </p:sp>
      <p:sp>
        <p:nvSpPr>
          <p:cNvPr id="3" name="Espaço Reservado para Conteúdo 2"/>
          <p:cNvSpPr>
            <a:spLocks noGrp="1"/>
          </p:cNvSpPr>
          <p:nvPr>
            <p:ph sz="quarter" idx="1"/>
          </p:nvPr>
        </p:nvSpPr>
        <p:spPr>
          <a:xfrm>
            <a:off x="214282" y="1142984"/>
            <a:ext cx="6143668" cy="5715016"/>
          </a:xfrm>
        </p:spPr>
        <p:txBody>
          <a:bodyPr>
            <a:normAutofit fontScale="92500"/>
          </a:bodyPr>
          <a:lstStyle/>
          <a:p>
            <a:pPr marL="457200" indent="-457200">
              <a:buFont typeface="+mj-lt"/>
              <a:buAutoNum type="arabicPeriod"/>
            </a:pPr>
            <a:r>
              <a:rPr lang="pt-BR" dirty="0" smtClean="0"/>
              <a:t>Pedir ao PO mais informações</a:t>
            </a:r>
          </a:p>
          <a:p>
            <a:pPr marL="457200" indent="-457200">
              <a:buFont typeface="+mj-lt"/>
              <a:buAutoNum type="arabicPeriod"/>
            </a:pPr>
            <a:r>
              <a:rPr lang="pt-BR" dirty="0" smtClean="0"/>
              <a:t>Revendo as histórias de maior prioridade</a:t>
            </a:r>
          </a:p>
          <a:p>
            <a:pPr marL="457200" indent="-457200">
              <a:buFont typeface="+mj-lt"/>
              <a:buAutoNum type="arabicPeriod"/>
            </a:pPr>
            <a:r>
              <a:rPr lang="pt-BR" dirty="0" smtClean="0"/>
              <a:t>Excluindo histórias desnecessárias</a:t>
            </a:r>
          </a:p>
          <a:p>
            <a:pPr marL="457200" indent="-457200">
              <a:buFont typeface="+mj-lt"/>
              <a:buAutoNum type="arabicPeriod"/>
            </a:pPr>
            <a:r>
              <a:rPr lang="pt-BR" dirty="0" smtClean="0"/>
              <a:t>Escrever novas histórias</a:t>
            </a:r>
          </a:p>
          <a:p>
            <a:pPr marL="457200" indent="-457200">
              <a:buFont typeface="+mj-lt"/>
              <a:buAutoNum type="arabicPeriod"/>
            </a:pPr>
            <a:r>
              <a:rPr lang="pt-BR" dirty="0" smtClean="0"/>
              <a:t>Redefinir as prioridades das histórias</a:t>
            </a:r>
          </a:p>
          <a:p>
            <a:pPr marL="457200" indent="-457200">
              <a:buFont typeface="+mj-lt"/>
              <a:buAutoNum type="arabicPeriod"/>
            </a:pPr>
            <a:r>
              <a:rPr lang="pt-BR" dirty="0" smtClean="0"/>
              <a:t>Redefinir os critérios de aceitação</a:t>
            </a:r>
          </a:p>
          <a:p>
            <a:pPr marL="457200" indent="-457200">
              <a:buFont typeface="+mj-lt"/>
              <a:buAutoNum type="arabicPeriod"/>
            </a:pPr>
            <a:r>
              <a:rPr lang="pt-BR" dirty="0" smtClean="0"/>
              <a:t>Verificar a necessidade de mais histórias</a:t>
            </a:r>
          </a:p>
          <a:p>
            <a:pPr marL="457200" indent="-457200">
              <a:buFont typeface="+mj-lt"/>
              <a:buAutoNum type="arabicPeriod"/>
            </a:pPr>
            <a:r>
              <a:rPr lang="pt-BR" dirty="0" smtClean="0"/>
              <a:t>Estimando ou re-estimando histórias</a:t>
            </a:r>
          </a:p>
          <a:p>
            <a:pPr marL="457200" indent="-457200">
              <a:buFont typeface="+mj-lt"/>
              <a:buAutoNum type="arabicPeriod"/>
            </a:pPr>
            <a:r>
              <a:rPr lang="pt-BR" dirty="0" smtClean="0"/>
              <a:t>Reavaliar a prioridade das histórias</a:t>
            </a:r>
          </a:p>
          <a:p>
            <a:pPr marL="457200" indent="-457200">
              <a:buFont typeface="+mj-lt"/>
              <a:buAutoNum type="arabicPeriod"/>
            </a:pPr>
            <a:r>
              <a:rPr lang="pt-BR" dirty="0" smtClean="0"/>
              <a:t>Quebrando épicos em histórias</a:t>
            </a:r>
          </a:p>
          <a:p>
            <a:pPr marL="457200" indent="-457200">
              <a:buFont typeface="+mj-lt"/>
              <a:buAutoNum type="arabicPeriod"/>
            </a:pPr>
            <a:r>
              <a:rPr lang="pt-BR" dirty="0" smtClean="0"/>
              <a:t>Preparar histórias para as Sprints</a:t>
            </a:r>
          </a:p>
          <a:p>
            <a:pPr marL="457200" indent="-457200">
              <a:buFont typeface="+mj-lt"/>
              <a:buAutoNum type="arabicPeriod"/>
            </a:pPr>
            <a:r>
              <a:rPr lang="pt-BR" dirty="0" smtClean="0"/>
              <a:t>Compreender as mudanças no quadro geral</a:t>
            </a:r>
          </a:p>
        </p:txBody>
      </p:sp>
      <p:sp>
        <p:nvSpPr>
          <p:cNvPr id="6" name="Seta para a direita 5"/>
          <p:cNvSpPr/>
          <p:nvPr/>
        </p:nvSpPr>
        <p:spPr>
          <a:xfrm>
            <a:off x="68034" y="68604"/>
            <a:ext cx="432000" cy="360000"/>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pt-BR"/>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Career Catalyst: Commitment Leads to Ownership, Ownership Leads to Success  | Warrington"/>
          <p:cNvPicPr>
            <a:picLocks noChangeAspect="1" noChangeArrowheads="1"/>
          </p:cNvPicPr>
          <p:nvPr/>
        </p:nvPicPr>
        <p:blipFill>
          <a:blip r:embed="rId3"/>
          <a:srcRect/>
          <a:stretch>
            <a:fillRect/>
          </a:stretch>
        </p:blipFill>
        <p:spPr bwMode="auto">
          <a:xfrm>
            <a:off x="3929058" y="3704427"/>
            <a:ext cx="4780462" cy="3153573"/>
          </a:xfrm>
          <a:prstGeom prst="rect">
            <a:avLst/>
          </a:prstGeom>
          <a:noFill/>
        </p:spPr>
      </p:pic>
      <p:sp>
        <p:nvSpPr>
          <p:cNvPr id="2" name="Título 1"/>
          <p:cNvSpPr>
            <a:spLocks noGrp="1"/>
          </p:cNvSpPr>
          <p:nvPr>
            <p:ph type="title"/>
          </p:nvPr>
        </p:nvSpPr>
        <p:spPr/>
        <p:txBody>
          <a:bodyPr>
            <a:normAutofit/>
          </a:bodyPr>
          <a:lstStyle/>
          <a:p>
            <a:r>
              <a:rPr lang="pt-BR" dirty="0" smtClean="0"/>
              <a:t>6.1.1 Compromisso: Objetivo do Produto</a:t>
            </a:r>
            <a:endParaRPr lang="pt-BR" dirty="0"/>
          </a:p>
        </p:txBody>
      </p:sp>
      <p:sp>
        <p:nvSpPr>
          <p:cNvPr id="3" name="Espaço Reservado para Conteúdo 2"/>
          <p:cNvSpPr>
            <a:spLocks noGrp="1"/>
          </p:cNvSpPr>
          <p:nvPr>
            <p:ph sz="quarter" idx="1"/>
          </p:nvPr>
        </p:nvSpPr>
        <p:spPr/>
        <p:txBody>
          <a:bodyPr/>
          <a:lstStyle/>
          <a:p>
            <a:r>
              <a:rPr lang="pt-BR" dirty="0" smtClean="0"/>
              <a:t>Objetivo do Produto descreve um estado futuro do produto</a:t>
            </a:r>
          </a:p>
          <a:p>
            <a:r>
              <a:rPr lang="pt-BR" dirty="0" smtClean="0"/>
              <a:t>Tem um limite claro</a:t>
            </a:r>
          </a:p>
          <a:p>
            <a:r>
              <a:rPr lang="pt-BR" dirty="0" smtClean="0"/>
              <a:t>Partes interessadas conhecidas</a:t>
            </a:r>
          </a:p>
          <a:p>
            <a:r>
              <a:rPr lang="pt-BR" dirty="0" smtClean="0"/>
              <a:t>Usuários ou clientes bem definidos</a:t>
            </a:r>
          </a:p>
          <a:p>
            <a:r>
              <a:rPr lang="pt-BR" dirty="0" smtClean="0"/>
              <a:t>Pode ser:</a:t>
            </a:r>
          </a:p>
          <a:p>
            <a:pPr lvl="1"/>
            <a:r>
              <a:rPr lang="pt-BR" dirty="0" smtClean="0"/>
              <a:t>um serviço</a:t>
            </a:r>
          </a:p>
          <a:p>
            <a:pPr lvl="1"/>
            <a:r>
              <a:rPr lang="pt-BR" dirty="0" smtClean="0"/>
              <a:t>um produto físico</a:t>
            </a:r>
          </a:p>
          <a:p>
            <a:pPr lvl="1"/>
            <a:r>
              <a:rPr lang="pt-BR" dirty="0" smtClean="0"/>
              <a:t>algo mais abstrato</a:t>
            </a:r>
          </a:p>
          <a:p>
            <a:endParaRPr lang="pt-BR"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2.0 A Teoria Scrum</a:t>
            </a:r>
            <a:endParaRPr lang="pt-BR" dirty="0"/>
          </a:p>
        </p:txBody>
      </p:sp>
      <p:graphicFrame>
        <p:nvGraphicFramePr>
          <p:cNvPr id="6" name="Espaço Reservado para Conteúdo 5"/>
          <p:cNvGraphicFramePr>
            <a:graphicFrameLocks noGrp="1"/>
          </p:cNvGraphicFramePr>
          <p:nvPr>
            <p:ph sz="quarter" idx="1"/>
          </p:nvPr>
        </p:nvGraphicFramePr>
        <p:xfrm>
          <a:off x="457200" y="1600200"/>
          <a:ext cx="7467600" cy="504351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7467600" cy="1143000"/>
          </a:xfrm>
        </p:spPr>
        <p:txBody>
          <a:bodyPr/>
          <a:lstStyle/>
          <a:p>
            <a:r>
              <a:rPr lang="pt-BR" dirty="0" smtClean="0"/>
              <a:t>6.2 Backlog da Sprint</a:t>
            </a:r>
            <a:endParaRPr lang="pt-BR" dirty="0"/>
          </a:p>
        </p:txBody>
      </p:sp>
      <p:sp>
        <p:nvSpPr>
          <p:cNvPr id="3" name="Espaço Reservado para Conteúdo 2"/>
          <p:cNvSpPr>
            <a:spLocks noGrp="1"/>
          </p:cNvSpPr>
          <p:nvPr>
            <p:ph sz="quarter" idx="1"/>
          </p:nvPr>
        </p:nvSpPr>
        <p:spPr/>
        <p:txBody>
          <a:bodyPr/>
          <a:lstStyle/>
          <a:p>
            <a:r>
              <a:rPr lang="pt-BR" dirty="0" smtClean="0"/>
              <a:t>Objetivo da Sprint (Por que)</a:t>
            </a:r>
          </a:p>
          <a:p>
            <a:r>
              <a:rPr lang="pt-BR" dirty="0" smtClean="0"/>
              <a:t>Itens do Backlog do Produto selecionados (O que)</a:t>
            </a:r>
          </a:p>
          <a:p>
            <a:r>
              <a:rPr lang="pt-BR" dirty="0" smtClean="0"/>
              <a:t>Plano de ação (Como)</a:t>
            </a:r>
            <a:endParaRPr lang="pt-BR" dirty="0"/>
          </a:p>
        </p:txBody>
      </p:sp>
      <p:pic>
        <p:nvPicPr>
          <p:cNvPr id="12294" name="Picture 6" descr="Project Backlog Product Backlog Agile Software Stock Photo (Edit Now)  416242015"/>
          <p:cNvPicPr>
            <a:picLocks noChangeAspect="1" noChangeArrowheads="1"/>
          </p:cNvPicPr>
          <p:nvPr/>
        </p:nvPicPr>
        <p:blipFill>
          <a:blip r:embed="rId3"/>
          <a:srcRect b="6934"/>
          <a:stretch>
            <a:fillRect/>
          </a:stretch>
        </p:blipFill>
        <p:spPr bwMode="auto">
          <a:xfrm>
            <a:off x="1428728" y="3071810"/>
            <a:ext cx="5286412" cy="3532200"/>
          </a:xfrm>
          <a:prstGeom prst="rect">
            <a:avLst/>
          </a:prstGeom>
          <a:noFill/>
        </p:spPr>
      </p:pic>
      <p:sp>
        <p:nvSpPr>
          <p:cNvPr id="5" name="Seta para a direita 4"/>
          <p:cNvSpPr/>
          <p:nvPr/>
        </p:nvSpPr>
        <p:spPr>
          <a:xfrm>
            <a:off x="8643966" y="6429396"/>
            <a:ext cx="432000" cy="360000"/>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pt-B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6.2 Backlog da Sprint</a:t>
            </a:r>
            <a:endParaRPr lang="pt-BR" dirty="0"/>
          </a:p>
        </p:txBody>
      </p:sp>
      <p:sp>
        <p:nvSpPr>
          <p:cNvPr id="3" name="Espaço Reservado para Conteúdo 2"/>
          <p:cNvSpPr>
            <a:spLocks noGrp="1"/>
          </p:cNvSpPr>
          <p:nvPr>
            <p:ph sz="quarter" idx="1"/>
          </p:nvPr>
        </p:nvSpPr>
        <p:spPr>
          <a:xfrm>
            <a:off x="457200" y="1600200"/>
            <a:ext cx="7467600" cy="2185990"/>
          </a:xfrm>
        </p:spPr>
        <p:txBody>
          <a:bodyPr>
            <a:normAutofit fontScale="85000" lnSpcReduction="20000"/>
          </a:bodyPr>
          <a:lstStyle/>
          <a:p>
            <a:r>
              <a:rPr lang="pt-BR" dirty="0" smtClean="0"/>
              <a:t>Após o planejamento novas histórias não devem ser adicionadas</a:t>
            </a:r>
          </a:p>
          <a:p>
            <a:r>
              <a:rPr lang="pt-BR" dirty="0" smtClean="0"/>
              <a:t>A equipe pode alterar o Backlog da Sprint conforme ele evolui</a:t>
            </a:r>
          </a:p>
          <a:p>
            <a:r>
              <a:rPr lang="pt-BR" dirty="0" smtClean="0"/>
              <a:t>É uma imagem em tempo real altamente visível do trabalho e pertence exclusivamente à equipe</a:t>
            </a:r>
          </a:p>
          <a:p>
            <a:r>
              <a:rPr lang="pt-BR" dirty="0" smtClean="0"/>
              <a:t>Mostra todas as tarefas e seus status</a:t>
            </a:r>
          </a:p>
        </p:txBody>
      </p:sp>
      <p:pic>
        <p:nvPicPr>
          <p:cNvPr id="6" name="Picture 4" descr="Sprint Goal"/>
          <p:cNvPicPr>
            <a:picLocks noChangeAspect="1" noChangeArrowheads="1"/>
          </p:cNvPicPr>
          <p:nvPr/>
        </p:nvPicPr>
        <p:blipFill>
          <a:blip r:embed="rId3"/>
          <a:srcRect/>
          <a:stretch>
            <a:fillRect/>
          </a:stretch>
        </p:blipFill>
        <p:spPr bwMode="auto">
          <a:xfrm>
            <a:off x="725051" y="3786190"/>
            <a:ext cx="5759642" cy="3071809"/>
          </a:xfrm>
          <a:prstGeom prst="rect">
            <a:avLst/>
          </a:prstGeom>
          <a:noFill/>
        </p:spPr>
      </p:pic>
      <p:sp>
        <p:nvSpPr>
          <p:cNvPr id="7" name="Texto Explicativo 1 (Borda e Ênfase) 6"/>
          <p:cNvSpPr/>
          <p:nvPr/>
        </p:nvSpPr>
        <p:spPr>
          <a:xfrm>
            <a:off x="6572264" y="3786190"/>
            <a:ext cx="2071702" cy="1643074"/>
          </a:xfrm>
          <a:prstGeom prst="accentBorderCallout1">
            <a:avLst>
              <a:gd name="adj1" fmla="val 18750"/>
              <a:gd name="adj2" fmla="val -8333"/>
              <a:gd name="adj3" fmla="val 64577"/>
              <a:gd name="adj4" fmla="val -38333"/>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Itens devem ser desenvolvidos, testados, documentados e integrados</a:t>
            </a:r>
            <a:endParaRPr lang="pt-BR" dirty="0"/>
          </a:p>
        </p:txBody>
      </p:sp>
      <p:sp>
        <p:nvSpPr>
          <p:cNvPr id="8" name="Seta para a direita 7"/>
          <p:cNvSpPr/>
          <p:nvPr/>
        </p:nvSpPr>
        <p:spPr>
          <a:xfrm>
            <a:off x="8643966" y="6429396"/>
            <a:ext cx="432000" cy="360000"/>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pt-BR"/>
          </a:p>
        </p:txBody>
      </p:sp>
      <p:sp>
        <p:nvSpPr>
          <p:cNvPr id="9" name="Seta para a direita 8"/>
          <p:cNvSpPr/>
          <p:nvPr/>
        </p:nvSpPr>
        <p:spPr>
          <a:xfrm>
            <a:off x="68034" y="68604"/>
            <a:ext cx="432000" cy="360000"/>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pt-B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6.2 Backlog da Sprint</a:t>
            </a:r>
            <a:endParaRPr lang="pt-BR" dirty="0"/>
          </a:p>
        </p:txBody>
      </p:sp>
      <p:sp>
        <p:nvSpPr>
          <p:cNvPr id="3" name="Espaço Reservado para Conteúdo 2"/>
          <p:cNvSpPr>
            <a:spLocks noGrp="1"/>
          </p:cNvSpPr>
          <p:nvPr>
            <p:ph sz="quarter" idx="1"/>
          </p:nvPr>
        </p:nvSpPr>
        <p:spPr/>
        <p:txBody>
          <a:bodyPr/>
          <a:lstStyle/>
          <a:p>
            <a:r>
              <a:rPr lang="pt-BR" dirty="0" smtClean="0"/>
              <a:t>Para uma visão melhor do Backlog da Sprint usa-se o Burndown </a:t>
            </a:r>
            <a:endParaRPr lang="pt-BR" dirty="0"/>
          </a:p>
        </p:txBody>
      </p:sp>
      <p:pic>
        <p:nvPicPr>
          <p:cNvPr id="4" name="Picture 2" descr="Burndown - chart"/>
          <p:cNvPicPr>
            <a:picLocks noChangeAspect="1" noChangeArrowheads="1"/>
          </p:cNvPicPr>
          <p:nvPr/>
        </p:nvPicPr>
        <p:blipFill>
          <a:blip r:embed="rId3"/>
          <a:srcRect l="12445" r="13777"/>
          <a:stretch>
            <a:fillRect/>
          </a:stretch>
        </p:blipFill>
        <p:spPr bwMode="auto">
          <a:xfrm>
            <a:off x="571472" y="2714620"/>
            <a:ext cx="6878057" cy="4143380"/>
          </a:xfrm>
          <a:prstGeom prst="rect">
            <a:avLst/>
          </a:prstGeom>
          <a:noFill/>
        </p:spPr>
      </p:pic>
      <p:sp>
        <p:nvSpPr>
          <p:cNvPr id="5" name="Texto Explicativo 1 (Borda e Ênfase) 4"/>
          <p:cNvSpPr/>
          <p:nvPr/>
        </p:nvSpPr>
        <p:spPr>
          <a:xfrm>
            <a:off x="6572264" y="2357430"/>
            <a:ext cx="2000264" cy="1143008"/>
          </a:xfrm>
          <a:prstGeom prst="accentBorderCallout1">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para mostrar se a equipe está no caminho certo </a:t>
            </a:r>
            <a:endParaRPr lang="pt-BR" dirty="0"/>
          </a:p>
        </p:txBody>
      </p:sp>
      <p:sp>
        <p:nvSpPr>
          <p:cNvPr id="7" name="Seta para a direita 6"/>
          <p:cNvSpPr/>
          <p:nvPr/>
        </p:nvSpPr>
        <p:spPr>
          <a:xfrm>
            <a:off x="68034" y="68604"/>
            <a:ext cx="432000" cy="360000"/>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pt-B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Blog: 7 dicas de como manter o comprometimento emocional no trabalho |  Sociedade Brasileira de Inteligência Emocional"/>
          <p:cNvPicPr>
            <a:picLocks noChangeAspect="1" noChangeArrowheads="1"/>
          </p:cNvPicPr>
          <p:nvPr/>
        </p:nvPicPr>
        <p:blipFill>
          <a:blip r:embed="rId3"/>
          <a:srcRect/>
          <a:stretch>
            <a:fillRect/>
          </a:stretch>
        </p:blipFill>
        <p:spPr bwMode="auto">
          <a:xfrm>
            <a:off x="914400" y="3419811"/>
            <a:ext cx="7158062" cy="3438190"/>
          </a:xfrm>
          <a:prstGeom prst="rect">
            <a:avLst/>
          </a:prstGeom>
          <a:noFill/>
        </p:spPr>
      </p:pic>
      <p:sp>
        <p:nvSpPr>
          <p:cNvPr id="2" name="Título 1"/>
          <p:cNvSpPr>
            <a:spLocks noGrp="1"/>
          </p:cNvSpPr>
          <p:nvPr>
            <p:ph type="title"/>
          </p:nvPr>
        </p:nvSpPr>
        <p:spPr/>
        <p:txBody>
          <a:bodyPr/>
          <a:lstStyle/>
          <a:p>
            <a:r>
              <a:rPr lang="pt-BR" dirty="0" smtClean="0"/>
              <a:t>6.2.1 Compromisso: Objetivo da Sprint</a:t>
            </a:r>
            <a:endParaRPr lang="pt-BR" dirty="0"/>
          </a:p>
        </p:txBody>
      </p:sp>
      <p:sp>
        <p:nvSpPr>
          <p:cNvPr id="3" name="Espaço Reservado para Conteúdo 2"/>
          <p:cNvSpPr>
            <a:spLocks noGrp="1"/>
          </p:cNvSpPr>
          <p:nvPr>
            <p:ph sz="quarter" idx="1"/>
          </p:nvPr>
        </p:nvSpPr>
        <p:spPr/>
        <p:txBody>
          <a:bodyPr/>
          <a:lstStyle/>
          <a:p>
            <a:r>
              <a:rPr lang="pt-BR" dirty="0" smtClean="0"/>
              <a:t>O Objetivo da Sprint:</a:t>
            </a:r>
          </a:p>
          <a:p>
            <a:pPr lvl="1"/>
            <a:r>
              <a:rPr lang="pt-BR" dirty="0" smtClean="0"/>
              <a:t>É “o” objetivo</a:t>
            </a:r>
            <a:endParaRPr lang="pt-BR" dirty="0" smtClean="0"/>
          </a:p>
          <a:p>
            <a:pPr lvl="1"/>
            <a:r>
              <a:rPr lang="pt-BR" dirty="0" smtClean="0"/>
              <a:t>Um compromisso dos desenvolvedores</a:t>
            </a:r>
          </a:p>
          <a:p>
            <a:pPr lvl="1"/>
            <a:r>
              <a:rPr lang="pt-BR" dirty="0" smtClean="0"/>
              <a:t>Flexibilidade em termos do trabalho</a:t>
            </a:r>
          </a:p>
          <a:p>
            <a:pPr lvl="1"/>
            <a:r>
              <a:rPr lang="pt-BR" dirty="0" smtClean="0"/>
              <a:t>Cria coerência e foco</a:t>
            </a:r>
          </a:p>
          <a:p>
            <a:pPr lvl="1"/>
            <a:r>
              <a:rPr lang="pt-BR" dirty="0" smtClean="0"/>
              <a:t>Encoraja união</a:t>
            </a:r>
            <a:endParaRPr lang="pt-BR" dirty="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descr="O que estas pessoas tem em comum? | Notícias de decoração, mercado  imobiliário e muito mais | Blog Imovelweb"/>
          <p:cNvPicPr>
            <a:picLocks noChangeAspect="1" noChangeArrowheads="1"/>
          </p:cNvPicPr>
          <p:nvPr/>
        </p:nvPicPr>
        <p:blipFill>
          <a:blip r:embed="rId3"/>
          <a:srcRect r="5555"/>
          <a:stretch>
            <a:fillRect/>
          </a:stretch>
        </p:blipFill>
        <p:spPr bwMode="auto">
          <a:xfrm>
            <a:off x="4071934" y="1941406"/>
            <a:ext cx="4643469" cy="4916593"/>
          </a:xfrm>
          <a:prstGeom prst="rect">
            <a:avLst/>
          </a:prstGeom>
          <a:noFill/>
        </p:spPr>
      </p:pic>
      <p:sp>
        <p:nvSpPr>
          <p:cNvPr id="2" name="Título 1"/>
          <p:cNvSpPr>
            <a:spLocks noGrp="1"/>
          </p:cNvSpPr>
          <p:nvPr>
            <p:ph type="title"/>
          </p:nvPr>
        </p:nvSpPr>
        <p:spPr/>
        <p:txBody>
          <a:bodyPr/>
          <a:lstStyle/>
          <a:p>
            <a:r>
              <a:rPr lang="pt-BR" dirty="0" smtClean="0"/>
              <a:t>6.3 incremento</a:t>
            </a:r>
            <a:endParaRPr lang="pt-BR" dirty="0"/>
          </a:p>
        </p:txBody>
      </p:sp>
      <p:sp>
        <p:nvSpPr>
          <p:cNvPr id="3" name="Espaço Reservado para Conteúdo 2"/>
          <p:cNvSpPr>
            <a:spLocks noGrp="1"/>
          </p:cNvSpPr>
          <p:nvPr>
            <p:ph sz="quarter" idx="1"/>
          </p:nvPr>
        </p:nvSpPr>
        <p:spPr>
          <a:xfrm>
            <a:off x="457200" y="1600200"/>
            <a:ext cx="7467600" cy="2686056"/>
          </a:xfrm>
        </p:spPr>
        <p:txBody>
          <a:bodyPr>
            <a:normAutofit fontScale="92500"/>
          </a:bodyPr>
          <a:lstStyle/>
          <a:p>
            <a:r>
              <a:rPr lang="pt-BR" dirty="0" smtClean="0"/>
              <a:t>É cada degrau em direção ao objetivo do produto</a:t>
            </a:r>
          </a:p>
          <a:p>
            <a:r>
              <a:rPr lang="pt-BR" dirty="0" smtClean="0"/>
              <a:t>Cada um deve funcionar em conjunto com os demais</a:t>
            </a:r>
          </a:p>
          <a:p>
            <a:r>
              <a:rPr lang="pt-BR" dirty="0" smtClean="0"/>
              <a:t>Mais incrementos podem ser criados</a:t>
            </a:r>
          </a:p>
          <a:p>
            <a:r>
              <a:rPr lang="pt-BR" dirty="0" smtClean="0"/>
              <a:t>Pode ser entregue antes do final da Sprint</a:t>
            </a:r>
          </a:p>
          <a:p>
            <a:r>
              <a:rPr lang="pt-BR" dirty="0" smtClean="0"/>
              <a:t>Trabalhos que atendam a </a:t>
            </a:r>
            <a:r>
              <a:rPr lang="pt-BR" dirty="0" smtClean="0"/>
              <a:t>DoD são parte do incremento</a:t>
            </a:r>
            <a:endParaRPr lang="pt-BR" dirty="0"/>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5416" name="Picture 8" descr="Controle Da Qualidade Aprovado Ilustração do Vetor - Ilustração de selo,  três: 8379021"/>
          <p:cNvPicPr>
            <a:picLocks noChangeAspect="1" noChangeArrowheads="1"/>
          </p:cNvPicPr>
          <p:nvPr/>
        </p:nvPicPr>
        <p:blipFill>
          <a:blip r:embed="rId3"/>
          <a:srcRect t="7113" b="18635"/>
          <a:stretch>
            <a:fillRect/>
          </a:stretch>
        </p:blipFill>
        <p:spPr bwMode="auto">
          <a:xfrm>
            <a:off x="1750199" y="3070454"/>
            <a:ext cx="5643602" cy="3787546"/>
          </a:xfrm>
          <a:prstGeom prst="rect">
            <a:avLst/>
          </a:prstGeom>
          <a:noFill/>
        </p:spPr>
      </p:pic>
      <p:sp>
        <p:nvSpPr>
          <p:cNvPr id="2" name="Título 1"/>
          <p:cNvSpPr>
            <a:spLocks noGrp="1"/>
          </p:cNvSpPr>
          <p:nvPr>
            <p:ph type="title"/>
          </p:nvPr>
        </p:nvSpPr>
        <p:spPr/>
        <p:txBody>
          <a:bodyPr/>
          <a:lstStyle/>
          <a:p>
            <a:r>
              <a:rPr lang="pt-BR" dirty="0" smtClean="0"/>
              <a:t>6.3.1 Compromisso: </a:t>
            </a:r>
            <a:r>
              <a:rPr lang="pt-BR" dirty="0" smtClean="0"/>
              <a:t>Definição de Pronto</a:t>
            </a:r>
            <a:endParaRPr lang="pt-BR" dirty="0"/>
          </a:p>
        </p:txBody>
      </p:sp>
      <p:sp>
        <p:nvSpPr>
          <p:cNvPr id="10" name="Pergaminho horizontal 9"/>
          <p:cNvSpPr/>
          <p:nvPr/>
        </p:nvSpPr>
        <p:spPr>
          <a:xfrm>
            <a:off x="714348" y="1285860"/>
            <a:ext cx="7715304" cy="2286016"/>
          </a:xfrm>
          <a:prstGeom prst="horizontalScroll">
            <a:avLst>
              <a:gd name="adj" fmla="val 18126"/>
            </a:avLst>
          </a:prstGeom>
        </p:spPr>
        <p:style>
          <a:lnRef idx="2">
            <a:schemeClr val="accent1"/>
          </a:lnRef>
          <a:fillRef idx="1">
            <a:schemeClr val="lt1"/>
          </a:fillRef>
          <a:effectRef idx="0">
            <a:schemeClr val="accent1"/>
          </a:effectRef>
          <a:fontRef idx="minor">
            <a:schemeClr val="dk1"/>
          </a:fontRef>
        </p:style>
        <p:txBody>
          <a:bodyPr rtlCol="0" anchor="ctr"/>
          <a:lstStyle/>
          <a:p>
            <a:r>
              <a:rPr lang="pt-BR" sz="2400" dirty="0" smtClean="0"/>
              <a:t>A Definição de Pronto é uma descrição formal do estado do Incremento que atende às medidas de qualidade exigidas para o produto.</a:t>
            </a:r>
            <a:endParaRPr lang="pt-BR" sz="2400" dirty="0"/>
          </a:p>
        </p:txBody>
      </p:sp>
      <p:sp>
        <p:nvSpPr>
          <p:cNvPr id="16" name="Seta para a direita 15"/>
          <p:cNvSpPr/>
          <p:nvPr/>
        </p:nvSpPr>
        <p:spPr>
          <a:xfrm>
            <a:off x="8643966" y="6429396"/>
            <a:ext cx="432000" cy="360000"/>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pt-BR"/>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6.3.1 Compromisso: </a:t>
            </a:r>
            <a:r>
              <a:rPr lang="pt-BR" dirty="0" smtClean="0"/>
              <a:t>Definição de Pronto</a:t>
            </a:r>
            <a:endParaRPr lang="pt-BR" dirty="0"/>
          </a:p>
        </p:txBody>
      </p:sp>
      <p:sp>
        <p:nvSpPr>
          <p:cNvPr id="3" name="Espaço Reservado para Conteúdo 2"/>
          <p:cNvSpPr>
            <a:spLocks noGrp="1"/>
          </p:cNvSpPr>
          <p:nvPr>
            <p:ph sz="quarter" idx="1"/>
          </p:nvPr>
        </p:nvSpPr>
        <p:spPr>
          <a:xfrm>
            <a:off x="457200" y="1600200"/>
            <a:ext cx="7467600" cy="2328866"/>
          </a:xfrm>
        </p:spPr>
        <p:txBody>
          <a:bodyPr>
            <a:normAutofit lnSpcReduction="10000"/>
          </a:bodyPr>
          <a:lstStyle/>
          <a:p>
            <a:r>
              <a:rPr lang="pt-BR" dirty="0" smtClean="0"/>
              <a:t>Atende qualidades exigidas do </a:t>
            </a:r>
            <a:r>
              <a:rPr lang="pt-BR" dirty="0" smtClean="0"/>
              <a:t>produto</a:t>
            </a:r>
          </a:p>
          <a:p>
            <a:r>
              <a:rPr lang="pt-BR" dirty="0" smtClean="0"/>
              <a:t>Cria transparência</a:t>
            </a:r>
          </a:p>
          <a:p>
            <a:r>
              <a:rPr lang="pt-BR" dirty="0" smtClean="0"/>
              <a:t>Itens que não atendam a DoD retornam ao Backlog</a:t>
            </a:r>
          </a:p>
          <a:p>
            <a:r>
              <a:rPr lang="pt-BR" dirty="0" smtClean="0"/>
              <a:t>O time deve criar uma DoD caso não haja um apropriado</a:t>
            </a:r>
          </a:p>
          <a:p>
            <a:endParaRPr lang="pt-BR" dirty="0"/>
          </a:p>
        </p:txBody>
      </p:sp>
      <p:pic>
        <p:nvPicPr>
          <p:cNvPr id="2052" name="Picture 4" descr="Conheça as melhores maneiras de dobrar a roupa para economizar espaço  dentro do guarda roupa"/>
          <p:cNvPicPr>
            <a:picLocks noChangeAspect="1" noChangeArrowheads="1"/>
          </p:cNvPicPr>
          <p:nvPr/>
        </p:nvPicPr>
        <p:blipFill>
          <a:blip r:embed="rId3"/>
          <a:srcRect b="25820"/>
          <a:stretch>
            <a:fillRect/>
          </a:stretch>
        </p:blipFill>
        <p:spPr bwMode="auto">
          <a:xfrm>
            <a:off x="928663" y="4116714"/>
            <a:ext cx="6572296" cy="2559537"/>
          </a:xfrm>
          <a:prstGeom prst="rect">
            <a:avLst/>
          </a:prstGeom>
          <a:noFill/>
        </p:spPr>
      </p:pic>
      <p:sp>
        <p:nvSpPr>
          <p:cNvPr id="6" name="Seta para a direita 5"/>
          <p:cNvSpPr/>
          <p:nvPr/>
        </p:nvSpPr>
        <p:spPr>
          <a:xfrm>
            <a:off x="3857620" y="5000636"/>
            <a:ext cx="928694" cy="7858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CaixaDeTexto 6"/>
          <p:cNvSpPr txBox="1"/>
          <p:nvPr/>
        </p:nvSpPr>
        <p:spPr>
          <a:xfrm rot="19313499">
            <a:off x="6549752" y="3544773"/>
            <a:ext cx="1936749" cy="1015663"/>
          </a:xfrm>
          <a:prstGeom prst="rect">
            <a:avLst/>
          </a:prstGeom>
          <a:noFill/>
        </p:spPr>
        <p:txBody>
          <a:bodyPr wrap="none" rtlCol="0">
            <a:spAutoFit/>
          </a:bodyPr>
          <a:lstStyle/>
          <a:p>
            <a:r>
              <a:rPr lang="pt-BR" sz="6000"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DoD</a:t>
            </a:r>
            <a:endParaRPr lang="pt-BR" sz="60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ndParaRPr>
          </a:p>
        </p:txBody>
      </p:sp>
      <p:sp>
        <p:nvSpPr>
          <p:cNvPr id="9" name="Seta para a direita 8"/>
          <p:cNvSpPr/>
          <p:nvPr/>
        </p:nvSpPr>
        <p:spPr>
          <a:xfrm>
            <a:off x="68034" y="68604"/>
            <a:ext cx="432000" cy="360000"/>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pt-BR"/>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Fim</a:t>
            </a:r>
            <a:endParaRPr lang="pt-BR" dirty="0"/>
          </a:p>
        </p:txBody>
      </p:sp>
      <p:sp>
        <p:nvSpPr>
          <p:cNvPr id="3" name="CaixaDeTexto 2"/>
          <p:cNvSpPr txBox="1"/>
          <p:nvPr/>
        </p:nvSpPr>
        <p:spPr>
          <a:xfrm>
            <a:off x="1650367" y="2857496"/>
            <a:ext cx="5843266" cy="1200329"/>
          </a:xfrm>
          <a:prstGeom prst="rect">
            <a:avLst/>
          </a:prstGeom>
          <a:noFill/>
        </p:spPr>
        <p:txBody>
          <a:bodyPr wrap="none" rtlCol="0">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r>
              <a:rPr lang="pt-BR" sz="7200" b="1" cap="all" dirty="0" smtClean="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rPr>
              <a:t>Obrigado</a:t>
            </a:r>
            <a:endParaRPr lang="pt-BR" sz="7200" b="1" cap="all"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endParaRPr>
          </a:p>
        </p:txBody>
      </p:sp>
      <p:sp>
        <p:nvSpPr>
          <p:cNvPr id="4" name="CaixaDeTexto 3"/>
          <p:cNvSpPr txBox="1"/>
          <p:nvPr/>
        </p:nvSpPr>
        <p:spPr>
          <a:xfrm>
            <a:off x="1928794" y="6295273"/>
            <a:ext cx="6295313" cy="276999"/>
          </a:xfrm>
          <a:prstGeom prst="rect">
            <a:avLst/>
          </a:prstGeom>
          <a:noFill/>
        </p:spPr>
        <p:txBody>
          <a:bodyPr wrap="none" rtlCol="0">
            <a:spAutoFit/>
          </a:bodyPr>
          <a:lstStyle/>
          <a:p>
            <a:r>
              <a:rPr lang="pt-BR" sz="1200" dirty="0" smtClean="0"/>
              <a:t>Créditos ao </a:t>
            </a:r>
            <a:r>
              <a:rPr lang="pt-BR" sz="1200" dirty="0" smtClean="0"/>
              <a:t>Guideline </a:t>
            </a:r>
            <a:r>
              <a:rPr lang="pt-BR" sz="1200" dirty="0" smtClean="0"/>
              <a:t>International </a:t>
            </a:r>
            <a:r>
              <a:rPr lang="pt-BR" sz="1200" dirty="0" smtClean="0"/>
              <a:t>SCRUM Master </a:t>
            </a:r>
            <a:r>
              <a:rPr lang="pt-BR" sz="1200" dirty="0" smtClean="0"/>
              <a:t>Foundation,</a:t>
            </a:r>
            <a:r>
              <a:rPr lang="pt-BR" sz="1200" dirty="0" smtClean="0"/>
              <a:t> </a:t>
            </a:r>
            <a:r>
              <a:rPr lang="pt-BR" sz="1200" dirty="0" smtClean="0"/>
              <a:t>2020 da SCRUM.AS</a:t>
            </a:r>
            <a:endParaRPr lang="pt-BR" sz="12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Picture 2" descr="Muito prazer, eu sou o Ágil! – Agilíssimo"/>
          <p:cNvPicPr>
            <a:picLocks noChangeAspect="1" noChangeArrowheads="1"/>
          </p:cNvPicPr>
          <p:nvPr/>
        </p:nvPicPr>
        <p:blipFill>
          <a:blip r:embed="rId3"/>
          <a:srcRect/>
          <a:stretch>
            <a:fillRect/>
          </a:stretch>
        </p:blipFill>
        <p:spPr bwMode="auto">
          <a:xfrm>
            <a:off x="2111122" y="2357431"/>
            <a:ext cx="6621526" cy="4500570"/>
          </a:xfrm>
          <a:prstGeom prst="rect">
            <a:avLst/>
          </a:prstGeom>
          <a:noFill/>
        </p:spPr>
      </p:pic>
      <p:sp>
        <p:nvSpPr>
          <p:cNvPr id="2" name="Título 1"/>
          <p:cNvSpPr>
            <a:spLocks noGrp="1"/>
          </p:cNvSpPr>
          <p:nvPr>
            <p:ph type="title"/>
          </p:nvPr>
        </p:nvSpPr>
        <p:spPr/>
        <p:txBody>
          <a:bodyPr>
            <a:normAutofit/>
          </a:bodyPr>
          <a:lstStyle/>
          <a:p>
            <a:r>
              <a:rPr lang="pt-BR" dirty="0" smtClean="0"/>
              <a:t>2.1 Manifesto Ágil</a:t>
            </a:r>
            <a:endParaRPr lang="pt-BR" dirty="0"/>
          </a:p>
        </p:txBody>
      </p:sp>
      <p:sp>
        <p:nvSpPr>
          <p:cNvPr id="3" name="Espaço Reservado para Conteúdo 2"/>
          <p:cNvSpPr>
            <a:spLocks noGrp="1"/>
          </p:cNvSpPr>
          <p:nvPr>
            <p:ph sz="quarter" idx="1"/>
          </p:nvPr>
        </p:nvSpPr>
        <p:spPr/>
        <p:txBody>
          <a:bodyPr/>
          <a:lstStyle/>
          <a:p>
            <a:r>
              <a:rPr lang="pt-BR" dirty="0" smtClean="0"/>
              <a:t>Em 17/02/2001, manifesto do desenvolvimento ágil de software</a:t>
            </a:r>
          </a:p>
          <a:p>
            <a:r>
              <a:rPr lang="pt-BR" dirty="0" smtClean="0"/>
              <a:t>Agile Alliance</a:t>
            </a:r>
            <a:endParaRPr lang="pt-BR" dirty="0"/>
          </a:p>
        </p:txBody>
      </p:sp>
      <p:sp>
        <p:nvSpPr>
          <p:cNvPr id="5" name="Seta para a direita 4"/>
          <p:cNvSpPr/>
          <p:nvPr/>
        </p:nvSpPr>
        <p:spPr>
          <a:xfrm>
            <a:off x="8643966" y="6429396"/>
            <a:ext cx="432000" cy="360000"/>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pt-B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eta para cima 7"/>
          <p:cNvSpPr/>
          <p:nvPr/>
        </p:nvSpPr>
        <p:spPr>
          <a:xfrm>
            <a:off x="-32" y="73124"/>
            <a:ext cx="5040000" cy="5472000"/>
          </a:xfrm>
          <a:prstGeom prst="upArrow">
            <a:avLst/>
          </a:prstGeom>
          <a:effectLst>
            <a:outerShdw blurRad="76200" dir="18900000" sy="23000" kx="-1200000" algn="bl" rotWithShape="0">
              <a:prstClr val="black">
                <a:alpha val="20000"/>
              </a:prstClr>
            </a:outerShdw>
          </a:effectLst>
        </p:spPr>
        <p:style>
          <a:lnRef idx="2">
            <a:schemeClr val="accent1"/>
          </a:lnRef>
          <a:fillRef idx="1">
            <a:schemeClr val="lt1"/>
          </a:fillRef>
          <a:effectRef idx="0">
            <a:schemeClr val="accent1"/>
          </a:effectRef>
          <a:fontRef idx="minor">
            <a:schemeClr val="dk1"/>
          </a:fontRef>
        </p:style>
        <p:txBody>
          <a:bodyPr rtlCol="0" anchor="ctr"/>
          <a:lstStyle/>
          <a:p>
            <a:pPr algn="ctr">
              <a:buFont typeface="Arial" pitchFamily="34" charset="0"/>
              <a:buChar char="•"/>
            </a:pPr>
            <a:r>
              <a:rPr lang="pt-BR" sz="2400" dirty="0" smtClean="0"/>
              <a:t>Indivíduos e interações</a:t>
            </a:r>
          </a:p>
          <a:p>
            <a:pPr algn="ctr">
              <a:buFont typeface="Arial" pitchFamily="34" charset="0"/>
              <a:buChar char="•"/>
            </a:pPr>
            <a:endParaRPr lang="pt-BR" sz="2400" dirty="0" smtClean="0"/>
          </a:p>
          <a:p>
            <a:pPr algn="ctr">
              <a:buFont typeface="Arial" pitchFamily="34" charset="0"/>
              <a:buChar char="•"/>
            </a:pPr>
            <a:r>
              <a:rPr lang="pt-BR" sz="2400" dirty="0" smtClean="0"/>
              <a:t>Software que funciona</a:t>
            </a:r>
          </a:p>
          <a:p>
            <a:pPr algn="ctr">
              <a:buFont typeface="Arial" pitchFamily="34" charset="0"/>
              <a:buChar char="•"/>
            </a:pPr>
            <a:endParaRPr lang="pt-BR" sz="2400" dirty="0" smtClean="0"/>
          </a:p>
          <a:p>
            <a:pPr algn="ctr">
              <a:buFont typeface="Arial" pitchFamily="34" charset="0"/>
              <a:buChar char="•"/>
            </a:pPr>
            <a:r>
              <a:rPr lang="pt-BR" sz="2400" dirty="0" smtClean="0"/>
              <a:t>Colaboração com cliente</a:t>
            </a:r>
          </a:p>
          <a:p>
            <a:pPr algn="ctr">
              <a:buFont typeface="Arial" pitchFamily="34" charset="0"/>
              <a:buChar char="•"/>
            </a:pPr>
            <a:endParaRPr lang="pt-BR" sz="2400" dirty="0" smtClean="0"/>
          </a:p>
          <a:p>
            <a:pPr algn="ctr">
              <a:buFont typeface="Arial" pitchFamily="34" charset="0"/>
              <a:buChar char="•"/>
            </a:pPr>
            <a:r>
              <a:rPr lang="pt-BR" sz="2400" dirty="0" smtClean="0"/>
              <a:t>Respostas à mudança</a:t>
            </a:r>
          </a:p>
        </p:txBody>
      </p:sp>
      <p:sp>
        <p:nvSpPr>
          <p:cNvPr id="6" name="Seta para baixo 5"/>
          <p:cNvSpPr/>
          <p:nvPr/>
        </p:nvSpPr>
        <p:spPr>
          <a:xfrm>
            <a:off x="4103968" y="1315148"/>
            <a:ext cx="5040000" cy="5472000"/>
          </a:xfrm>
          <a:prstGeom prst="downArrow">
            <a:avLst/>
          </a:prstGeom>
          <a:effectLst>
            <a:outerShdw blurRad="76200" dir="18900000" sy="23000" kx="-1200000" algn="bl" rotWithShape="0">
              <a:prstClr val="black">
                <a:alpha val="20000"/>
              </a:prstClr>
            </a:outerShdw>
          </a:effectLst>
        </p:spPr>
        <p:style>
          <a:lnRef idx="2">
            <a:schemeClr val="accent1"/>
          </a:lnRef>
          <a:fillRef idx="1">
            <a:schemeClr val="lt1"/>
          </a:fillRef>
          <a:effectRef idx="0">
            <a:schemeClr val="accent1"/>
          </a:effectRef>
          <a:fontRef idx="minor">
            <a:schemeClr val="dk1"/>
          </a:fontRef>
        </p:style>
        <p:txBody>
          <a:bodyPr rtlCol="0" anchor="ctr"/>
          <a:lstStyle/>
          <a:p>
            <a:pPr algn="ctr">
              <a:buFont typeface="Arial" pitchFamily="34" charset="0"/>
              <a:buChar char="•"/>
            </a:pPr>
            <a:r>
              <a:rPr lang="pt-BR" sz="2400" dirty="0" smtClean="0"/>
              <a:t>Processos e ferramentas</a:t>
            </a:r>
          </a:p>
          <a:p>
            <a:pPr algn="ctr">
              <a:buFont typeface="Arial" pitchFamily="34" charset="0"/>
              <a:buChar char="•"/>
            </a:pPr>
            <a:endParaRPr lang="pt-BR" sz="2400" dirty="0" smtClean="0"/>
          </a:p>
          <a:p>
            <a:pPr algn="ctr">
              <a:buFont typeface="Arial" pitchFamily="34" charset="0"/>
              <a:buChar char="•"/>
            </a:pPr>
            <a:r>
              <a:rPr lang="pt-BR" sz="2400" dirty="0" smtClean="0"/>
              <a:t>Documentação completa</a:t>
            </a:r>
          </a:p>
          <a:p>
            <a:pPr algn="ctr">
              <a:buFont typeface="Arial" pitchFamily="34" charset="0"/>
              <a:buChar char="•"/>
            </a:pPr>
            <a:endParaRPr lang="pt-BR" sz="2400" dirty="0" smtClean="0"/>
          </a:p>
          <a:p>
            <a:pPr algn="ctr">
              <a:buFont typeface="Arial" pitchFamily="34" charset="0"/>
              <a:buChar char="•"/>
            </a:pPr>
            <a:r>
              <a:rPr lang="pt-BR" sz="2400" dirty="0"/>
              <a:t>N</a:t>
            </a:r>
            <a:r>
              <a:rPr lang="pt-BR" sz="2400" dirty="0" smtClean="0"/>
              <a:t>egociação do contrato</a:t>
            </a:r>
          </a:p>
          <a:p>
            <a:pPr algn="ctr">
              <a:buFont typeface="Arial" pitchFamily="34" charset="0"/>
              <a:buChar char="•"/>
            </a:pPr>
            <a:endParaRPr lang="pt-BR" sz="2400" dirty="0" smtClean="0"/>
          </a:p>
          <a:p>
            <a:pPr algn="ctr">
              <a:buFont typeface="Arial" pitchFamily="34" charset="0"/>
              <a:buChar char="•"/>
            </a:pPr>
            <a:r>
              <a:rPr lang="pt-BR" sz="2400" dirty="0" smtClean="0"/>
              <a:t>Seguir planejamento</a:t>
            </a:r>
          </a:p>
        </p:txBody>
      </p:sp>
      <p:sp>
        <p:nvSpPr>
          <p:cNvPr id="2" name="Título 1"/>
          <p:cNvSpPr>
            <a:spLocks noGrp="1"/>
          </p:cNvSpPr>
          <p:nvPr>
            <p:ph type="title"/>
          </p:nvPr>
        </p:nvSpPr>
        <p:spPr>
          <a:xfrm>
            <a:off x="457200" y="5357834"/>
            <a:ext cx="7467600" cy="1143000"/>
          </a:xfrm>
        </p:spPr>
        <p:txBody>
          <a:bodyPr/>
          <a:lstStyle/>
          <a:p>
            <a:r>
              <a:rPr lang="pt-BR" dirty="0" smtClean="0"/>
              <a:t>2.1.1 O Manifesto Ágil</a:t>
            </a:r>
            <a:endParaRPr lang="pt-BR" dirty="0"/>
          </a:p>
        </p:txBody>
      </p:sp>
      <p:sp>
        <p:nvSpPr>
          <p:cNvPr id="9" name="Seta para a direita 8"/>
          <p:cNvSpPr/>
          <p:nvPr/>
        </p:nvSpPr>
        <p:spPr>
          <a:xfrm>
            <a:off x="8643966" y="6429396"/>
            <a:ext cx="432000" cy="360000"/>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pt-BR"/>
          </a:p>
        </p:txBody>
      </p:sp>
      <p:sp>
        <p:nvSpPr>
          <p:cNvPr id="10" name="Seta para a direita 9"/>
          <p:cNvSpPr/>
          <p:nvPr/>
        </p:nvSpPr>
        <p:spPr>
          <a:xfrm>
            <a:off x="68034" y="68604"/>
            <a:ext cx="432000" cy="360000"/>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pt-B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2.1.1 O Manifesto Ágil</a:t>
            </a:r>
            <a:endParaRPr lang="pt-BR" dirty="0"/>
          </a:p>
        </p:txBody>
      </p:sp>
      <p:graphicFrame>
        <p:nvGraphicFramePr>
          <p:cNvPr id="4" name="Espaço Reservado para Conteúdo 3"/>
          <p:cNvGraphicFramePr>
            <a:graphicFrameLocks noGrp="1"/>
          </p:cNvGraphicFramePr>
          <p:nvPr>
            <p:ph sz="quarter" idx="1"/>
          </p:nvPr>
        </p:nvGraphicFramePr>
        <p:xfrm>
          <a:off x="457200" y="1600200"/>
          <a:ext cx="7467600" cy="487375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Seta para a direita 5"/>
          <p:cNvSpPr/>
          <p:nvPr/>
        </p:nvSpPr>
        <p:spPr>
          <a:xfrm>
            <a:off x="68034" y="68604"/>
            <a:ext cx="432000" cy="360000"/>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pt-BR"/>
          </a:p>
        </p:txBody>
      </p:sp>
    </p:spTree>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Balcão Envidraçado">
  <a:themeElements>
    <a:clrScheme name="Balcão Envidraçado">
      <a:dk1>
        <a:sysClr val="windowText" lastClr="000000"/>
      </a:dk1>
      <a:lt1>
        <a:sysClr val="window" lastClr="FFFFFF"/>
      </a:lt1>
      <a:dk2>
        <a:srgbClr val="575F6D"/>
      </a:dk2>
      <a:lt2>
        <a:srgbClr val="FFF39D"/>
      </a:lt2>
      <a:accent1>
        <a:srgbClr val="FE8637"/>
      </a:accent1>
      <a:accent2>
        <a:srgbClr val="7598D9"/>
      </a:accent2>
      <a:accent3>
        <a:srgbClr val="B32C16"/>
      </a:accent3>
      <a:accent4>
        <a:srgbClr val="F5CD2D"/>
      </a:accent4>
      <a:accent5>
        <a:srgbClr val="AEBAD5"/>
      </a:accent5>
      <a:accent6>
        <a:srgbClr val="777C84"/>
      </a:accent6>
      <a:hlink>
        <a:srgbClr val="D2611C"/>
      </a:hlink>
      <a:folHlink>
        <a:srgbClr val="3B435B"/>
      </a:folHlink>
    </a:clrScheme>
    <a:fontScheme name="Balcão Envidraçado">
      <a:majorFont>
        <a:latin typeface="Century Schoolbook"/>
        <a:ea typeface=""/>
        <a:cs typeface=""/>
        <a:font script="Jpan" typeface="ＭＳ Ｐ明朝"/>
        <a:font script="Hang" typeface="휴먼매직체"/>
        <a:font script="Hans" typeface="华文楷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entury Schoolbook"/>
        <a:ea typeface=""/>
        <a:cs typeface=""/>
        <a:font script="Jpan" typeface="ＭＳ Ｐ明朝"/>
        <a:font script="Hang" typeface="휴먼매직체"/>
        <a:font script="Hans" typeface="宋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Balcão Envidraçado">
      <a:fillStyleLst>
        <a:solidFill>
          <a:schemeClr val="phClr"/>
        </a:solidFill>
        <a:gradFill rotWithShape="1">
          <a:gsLst>
            <a:gs pos="0">
              <a:schemeClr val="phClr">
                <a:tint val="35000"/>
                <a:satMod val="260000"/>
              </a:schemeClr>
            </a:gs>
            <a:gs pos="30000">
              <a:schemeClr val="phClr">
                <a:tint val="38000"/>
                <a:satMod val="260000"/>
              </a:schemeClr>
            </a:gs>
            <a:gs pos="75000">
              <a:schemeClr val="phClr">
                <a:tint val="55000"/>
                <a:satMod val="255000"/>
              </a:schemeClr>
            </a:gs>
            <a:gs pos="100000">
              <a:schemeClr val="phClr">
                <a:tint val="70000"/>
                <a:satMod val="255000"/>
              </a:schemeClr>
            </a:gs>
          </a:gsLst>
          <a:path path="circle">
            <a:fillToRect l="5000" t="100000" r="120000" b="10000"/>
          </a:path>
        </a:gradFill>
        <a:gradFill rotWithShape="1">
          <a:gsLst>
            <a:gs pos="0">
              <a:schemeClr val="phClr">
                <a:shade val="63000"/>
                <a:satMod val="165000"/>
              </a:schemeClr>
            </a:gs>
            <a:gs pos="30000">
              <a:schemeClr val="phClr">
                <a:shade val="58000"/>
                <a:satMod val="165000"/>
              </a:schemeClr>
            </a:gs>
            <a:gs pos="75000">
              <a:schemeClr val="phClr">
                <a:shade val="30000"/>
                <a:satMod val="175000"/>
              </a:schemeClr>
            </a:gs>
            <a:gs pos="100000">
              <a:schemeClr val="phClr">
                <a:shade val="15000"/>
                <a:satMod val="175000"/>
              </a:schemeClr>
            </a:gs>
          </a:gsLst>
          <a:path path="circle">
            <a:fillToRect l="5000" t="100000" r="120000" b="10000"/>
          </a:path>
        </a:gradFill>
      </a:fillStyleLst>
      <a:lnStyleLst>
        <a:ln w="12700" cap="flat" cmpd="sng" algn="ctr">
          <a:solidFill>
            <a:schemeClr val="phClr">
              <a:shade val="70000"/>
              <a:satMod val="150000"/>
            </a:schemeClr>
          </a:solidFill>
          <a:prstDash val="solid"/>
        </a:ln>
        <a:ln w="25400" cap="flat" cmpd="sng" algn="ctr">
          <a:solidFill>
            <a:schemeClr val="phClr"/>
          </a:solidFill>
          <a:prstDash val="solid"/>
        </a:ln>
        <a:ln w="34925" cap="flat" cmpd="sng" algn="ctr">
          <a:solidFill>
            <a:schemeClr val="phClr"/>
          </a:solidFill>
          <a:prstDash val="solid"/>
        </a:ln>
      </a:lnStyleLst>
      <a:effectStyleLst>
        <a:effectStyle>
          <a:effectLst>
            <a:outerShdw blurRad="50800" dist="25000" dir="5400000" rotWithShape="0">
              <a:srgbClr val="000000">
                <a:alpha val="40000"/>
              </a:srgbClr>
            </a:outerShdw>
          </a:effectLst>
        </a:effectStyle>
        <a:effectStyle>
          <a:effectLst>
            <a:outerShdw blurRad="50800" dist="20000" dir="5400000" rotWithShape="0">
              <a:srgbClr val="000000">
                <a:alpha val="42000"/>
              </a:srgbClr>
            </a:outerShdw>
          </a:effectLst>
        </a:effectStyle>
        <a:effectStyle>
          <a:effectLst>
            <a:outerShdw blurRad="50800" dist="20000" dir="5400000" rotWithShape="0">
              <a:srgbClr val="000000">
                <a:alpha val="42000"/>
              </a:srgbClr>
            </a:outerShdw>
          </a:effectLst>
          <a:scene3d>
            <a:camera prst="orthographicFront">
              <a:rot lat="0" lon="0" rev="0"/>
            </a:camera>
            <a:lightRig rig="balanced" dir="t">
              <a:rot lat="0" lon="0" rev="0"/>
            </a:lightRig>
          </a:scene3d>
          <a:sp3d>
            <a:bevelT w="47625" h="69850"/>
            <a:contourClr>
              <a:schemeClr val="lt1"/>
            </a:contourClr>
          </a:sp3d>
        </a:effectStyle>
      </a:effectStyleLst>
      <a:bgFillStyleLst>
        <a:solidFill>
          <a:schemeClr val="phClr"/>
        </a:solidFill>
        <a:gradFill rotWithShape="1">
          <a:gsLst>
            <a:gs pos="0">
              <a:schemeClr val="phClr">
                <a:shade val="58000"/>
                <a:satMod val="125000"/>
              </a:schemeClr>
            </a:gs>
            <a:gs pos="40000">
              <a:schemeClr val="phClr">
                <a:tint val="90000"/>
                <a:shade val="90000"/>
                <a:satMod val="120000"/>
              </a:schemeClr>
            </a:gs>
            <a:gs pos="100000">
              <a:schemeClr val="phClr">
                <a:tint val="50000"/>
              </a:schemeClr>
            </a:gs>
          </a:gsLst>
          <a:lin ang="16200000" scaled="1"/>
        </a:gradFill>
        <a:blipFill>
          <a:blip xmlns:r="http://schemas.openxmlformats.org/officeDocument/2006/relationships" r:embed="rId1">
            <a:duotone>
              <a:schemeClr val="phClr">
                <a:shade val="80000"/>
              </a:schemeClr>
              <a:schemeClr val="phClr">
                <a:tint val="91000"/>
              </a:schemeClr>
            </a:duotone>
          </a:blip>
          <a:tile tx="0" ty="0" sx="40000" sy="50000" flip="y" algn="tl"/>
        </a:blipFill>
      </a:bgFillStyleLst>
    </a:fmtScheme>
  </a:themeElements>
  <a:objectDefaults/>
  <a:extraClrSchemeLst/>
</a:theme>
</file>

<file path=ppt/theme/theme2.xml><?xml version="1.0" encoding="utf-8"?>
<a:theme xmlns:a="http://schemas.openxmlformats.org/drawingml/2006/main" name="Tema do Office">
  <a:themeElements>
    <a:clrScheme name="Escritório">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Escritório">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Oriel</Template>
  <TotalTime>6097</TotalTime>
  <Words>10859</Words>
  <Application>Microsoft Office PowerPoint</Application>
  <PresentationFormat>Apresentação na tela (4:3)</PresentationFormat>
  <Paragraphs>864</Paragraphs>
  <Slides>67</Slides>
  <Notes>65</Notes>
  <HiddenSlides>0</HiddenSlides>
  <MMClips>0</MMClips>
  <ScaleCrop>false</ScaleCrop>
  <HeadingPairs>
    <vt:vector size="4" baseType="variant">
      <vt:variant>
        <vt:lpstr>Tema</vt:lpstr>
      </vt:variant>
      <vt:variant>
        <vt:i4>1</vt:i4>
      </vt:variant>
      <vt:variant>
        <vt:lpstr>Títulos de slides</vt:lpstr>
      </vt:variant>
      <vt:variant>
        <vt:i4>67</vt:i4>
      </vt:variant>
    </vt:vector>
  </HeadingPairs>
  <TitlesOfParts>
    <vt:vector size="68" baseType="lpstr">
      <vt:lpstr>Balcão Envidraçado</vt:lpstr>
      <vt:lpstr>Certificado Scrum</vt:lpstr>
      <vt:lpstr>Fontes</vt:lpstr>
      <vt:lpstr>1.0 O que é Scrum</vt:lpstr>
      <vt:lpstr>1.0 O que é Scrum</vt:lpstr>
      <vt:lpstr>1.0 O que é Scrum</vt:lpstr>
      <vt:lpstr>2.0 A Teoria Scrum</vt:lpstr>
      <vt:lpstr>2.1 Manifesto Ágil</vt:lpstr>
      <vt:lpstr>2.1.1 O Manifesto Ágil</vt:lpstr>
      <vt:lpstr>2.1.1 O Manifesto Ágil</vt:lpstr>
      <vt:lpstr>2.1.2 Os doze princípios ágeis </vt:lpstr>
      <vt:lpstr>2.2 Os Três Pilares do Scrum </vt:lpstr>
      <vt:lpstr>2.2.1 Transparência</vt:lpstr>
      <vt:lpstr>2.2.1 Transparência</vt:lpstr>
      <vt:lpstr>2.2.2 Inspeção</vt:lpstr>
      <vt:lpstr>2.2.3 Adaptação</vt:lpstr>
      <vt:lpstr>3.0 Cinco Valores Scrum</vt:lpstr>
      <vt:lpstr>3.1 Coragem</vt:lpstr>
      <vt:lpstr>3.2 Foco</vt:lpstr>
      <vt:lpstr>3.3 Comprometimento</vt:lpstr>
      <vt:lpstr>3.4. Respeito </vt:lpstr>
      <vt:lpstr>3.5 Abertura</vt:lpstr>
      <vt:lpstr>4.0 Time Scrum</vt:lpstr>
      <vt:lpstr>4.0 Time Scrum </vt:lpstr>
      <vt:lpstr>4.0 Time Scrum</vt:lpstr>
      <vt:lpstr>4.0 Time Scrum </vt:lpstr>
      <vt:lpstr>4.1 Desenvolvedores</vt:lpstr>
      <vt:lpstr>4.1 Desenvolvedores</vt:lpstr>
      <vt:lpstr>4.2 Dono do Produto</vt:lpstr>
      <vt:lpstr>4.2 Dono do Produto</vt:lpstr>
      <vt:lpstr>4.3 Scrum Master</vt:lpstr>
      <vt:lpstr>4.3 Scrum Master</vt:lpstr>
      <vt:lpstr>4.3 Scrum Master</vt:lpstr>
      <vt:lpstr>4.3 Scrum Master</vt:lpstr>
      <vt:lpstr>5.0 eventos Scrum</vt:lpstr>
      <vt:lpstr>5.1 A Sprint</vt:lpstr>
      <vt:lpstr>5.1 A Sprint</vt:lpstr>
      <vt:lpstr>5.1 A Sprint</vt:lpstr>
      <vt:lpstr>5.1 A Sprint</vt:lpstr>
      <vt:lpstr>5.1 A Sprint</vt:lpstr>
      <vt:lpstr>5.1 A Sprint</vt:lpstr>
      <vt:lpstr>5.2 Planejamento de Sprint</vt:lpstr>
      <vt:lpstr>5.2 Planejamento de Sprint</vt:lpstr>
      <vt:lpstr>5.2 Planejamento de Sprint</vt:lpstr>
      <vt:lpstr>5.2 Planejamento da Sprint</vt:lpstr>
      <vt:lpstr>5.2 Planejamento da Sprint</vt:lpstr>
      <vt:lpstr>5.2 Planejamento da Sprint</vt:lpstr>
      <vt:lpstr>5.3 Daily Scrum</vt:lpstr>
      <vt:lpstr>5.3 Daily Scrum</vt:lpstr>
      <vt:lpstr>5.4 Revisão de Sprint</vt:lpstr>
      <vt:lpstr>5.4 Revisão de Sprint</vt:lpstr>
      <vt:lpstr>5.4 Revisão de Sprint</vt:lpstr>
      <vt:lpstr>5.5 Retrospectiva de Sprint</vt:lpstr>
      <vt:lpstr>5.5 Retrospectiva de Sprint</vt:lpstr>
      <vt:lpstr>5.5 Retrospectiva de Sprint</vt:lpstr>
      <vt:lpstr>6.0 artefatos Scrum</vt:lpstr>
      <vt:lpstr>6.1 Backlog do Produto</vt:lpstr>
      <vt:lpstr>6.1 Backlog do Produto</vt:lpstr>
      <vt:lpstr>6.1 Backlog do Produto: Refinamento </vt:lpstr>
      <vt:lpstr>6.1.1 Compromisso: Objetivo do Produto</vt:lpstr>
      <vt:lpstr>6.2 Backlog da Sprint</vt:lpstr>
      <vt:lpstr>6.2 Backlog da Sprint</vt:lpstr>
      <vt:lpstr>6.2 Backlog da Sprint</vt:lpstr>
      <vt:lpstr>6.2.1 Compromisso: Objetivo da Sprint</vt:lpstr>
      <vt:lpstr>6.3 incremento</vt:lpstr>
      <vt:lpstr>6.3.1 Compromisso: Definição de Pronto</vt:lpstr>
      <vt:lpstr>6.3.1 Compromisso: Definição de Pronto</vt:lpstr>
      <vt:lpstr>Fim</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Certificado Scrum</dc:title>
  <dc:creator>Windows User</dc:creator>
  <cp:lastModifiedBy>Windows User</cp:lastModifiedBy>
  <cp:revision>312</cp:revision>
  <dcterms:created xsi:type="dcterms:W3CDTF">2021-09-21T22:17:28Z</dcterms:created>
  <dcterms:modified xsi:type="dcterms:W3CDTF">2021-09-28T21:11:12Z</dcterms:modified>
</cp:coreProperties>
</file>